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handoutMasterIdLst>
    <p:handoutMasterId r:id="rId20"/>
  </p:handoutMasterIdLst>
  <p:sldIdLst>
    <p:sldId id="327" r:id="rId6"/>
    <p:sldId id="329" r:id="rId7"/>
    <p:sldId id="330" r:id="rId8"/>
    <p:sldId id="342" r:id="rId9"/>
    <p:sldId id="341" r:id="rId10"/>
    <p:sldId id="332" r:id="rId11"/>
    <p:sldId id="328" r:id="rId12"/>
    <p:sldId id="319" r:id="rId13"/>
    <p:sldId id="282" r:id="rId14"/>
    <p:sldId id="281" r:id="rId15"/>
    <p:sldId id="300" r:id="rId16"/>
    <p:sldId id="293" r:id="rId17"/>
    <p:sldId id="321"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75B5FC10-E3EB-4D0A-9E5C-7B5FD1BEC557}">
          <p14:sldIdLst>
            <p14:sldId id="327"/>
            <p14:sldId id="329"/>
            <p14:sldId id="330"/>
            <p14:sldId id="342"/>
            <p14:sldId id="341"/>
            <p14:sldId id="332"/>
          </p14:sldIdLst>
        </p14:section>
        <p14:section name="storyboard" id="{40034D69-6725-4104-89BB-FA651EFF4357}">
          <p14:sldIdLst/>
        </p14:section>
        <p14:section name="Annexes" id="{5CA6A21C-8757-44A8-B8D0-79D1E71D949F}">
          <p14:sldIdLst>
            <p14:sldId id="328"/>
            <p14:sldId id="319"/>
            <p14:sldId id="282"/>
            <p14:sldId id="281"/>
            <p14:sldId id="300"/>
            <p14:sldId id="293"/>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1"/>
    <a:srgbClr val="000094"/>
    <a:srgbClr val="C1C1FF"/>
    <a:srgbClr val="9797FF"/>
    <a:srgbClr val="8585FF"/>
    <a:srgbClr val="E5E5FF"/>
    <a:srgbClr val="D1D1FF"/>
    <a:srgbClr val="7979FF"/>
    <a:srgbClr val="B9F2FF"/>
    <a:srgbClr val="BCC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65125" autoAdjust="0"/>
  </p:normalViewPr>
  <p:slideViewPr>
    <p:cSldViewPr snapToGrid="0">
      <p:cViewPr varScale="1">
        <p:scale>
          <a:sx n="107" d="100"/>
          <a:sy n="107" d="100"/>
        </p:scale>
        <p:origin x="138" y="234"/>
      </p:cViewPr>
      <p:guideLst/>
    </p:cSldViewPr>
  </p:slideViewPr>
  <p:outlineViewPr>
    <p:cViewPr>
      <p:scale>
        <a:sx n="33" d="100"/>
        <a:sy n="33" d="100"/>
      </p:scale>
      <p:origin x="0" y="-80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54EBD-0516-4171-897F-3DC76F4C56F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2604182B-BC58-42AF-A0B3-F795C17C270D}">
      <dgm:prSet phldrT="[Text]"/>
      <dgm:spPr/>
      <dgm:t>
        <a:bodyPr/>
        <a:lstStyle/>
        <a:p>
          <a:r>
            <a:rPr lang="en-GB" dirty="0"/>
            <a:t>Service #1</a:t>
          </a:r>
        </a:p>
      </dgm:t>
    </dgm:pt>
    <dgm:pt modelId="{5FF8884F-3475-4F6E-8F06-465A86AC107A}" type="parTrans" cxnId="{D3800D32-52F0-46F6-9B6C-4BA9C8EAF027}">
      <dgm:prSet/>
      <dgm:spPr/>
      <dgm:t>
        <a:bodyPr/>
        <a:lstStyle/>
        <a:p>
          <a:endParaRPr lang="en-GB"/>
        </a:p>
      </dgm:t>
    </dgm:pt>
    <dgm:pt modelId="{68D3BCB9-7E6F-4DE5-9A97-D4C5764B794A}" type="sibTrans" cxnId="{D3800D32-52F0-46F6-9B6C-4BA9C8EAF027}">
      <dgm:prSet/>
      <dgm:spPr/>
      <dgm:t>
        <a:bodyPr/>
        <a:lstStyle/>
        <a:p>
          <a:endParaRPr lang="en-GB"/>
        </a:p>
      </dgm:t>
    </dgm:pt>
    <dgm:pt modelId="{C17ACB24-9ED4-4AFB-A69C-6181E179CAEF}">
      <dgm:prSet phldrT="[Text]"/>
      <dgm:spPr/>
      <dgm:t>
        <a:bodyPr/>
        <a:lstStyle/>
        <a:p>
          <a:r>
            <a:rPr lang="en-GB" dirty="0"/>
            <a:t>Service #2</a:t>
          </a:r>
        </a:p>
      </dgm:t>
    </dgm:pt>
    <dgm:pt modelId="{98239D4E-DE14-4355-A3B0-6F31E993E561}" type="parTrans" cxnId="{78E817A6-D793-4A30-937C-0C0C61B51883}">
      <dgm:prSet/>
      <dgm:spPr/>
      <dgm:t>
        <a:bodyPr/>
        <a:lstStyle/>
        <a:p>
          <a:endParaRPr lang="en-GB"/>
        </a:p>
      </dgm:t>
    </dgm:pt>
    <dgm:pt modelId="{AFF05452-466D-4508-82BC-3D8055ABF0EC}" type="sibTrans" cxnId="{78E817A6-D793-4A30-937C-0C0C61B51883}">
      <dgm:prSet/>
      <dgm:spPr/>
      <dgm:t>
        <a:bodyPr/>
        <a:lstStyle/>
        <a:p>
          <a:endParaRPr lang="en-GB"/>
        </a:p>
      </dgm:t>
    </dgm:pt>
    <dgm:pt modelId="{897CCE4B-B1DD-4F88-BB40-826B21C4336A}" type="pres">
      <dgm:prSet presAssocID="{FED54EBD-0516-4171-897F-3DC76F4C56F7}" presName="cycle" presStyleCnt="0">
        <dgm:presLayoutVars>
          <dgm:dir/>
          <dgm:resizeHandles val="exact"/>
        </dgm:presLayoutVars>
      </dgm:prSet>
      <dgm:spPr/>
    </dgm:pt>
    <dgm:pt modelId="{250C3D33-014F-4247-ACF5-13F06E2E9173}" type="pres">
      <dgm:prSet presAssocID="{2604182B-BC58-42AF-A0B3-F795C17C270D}" presName="dummy" presStyleCnt="0"/>
      <dgm:spPr/>
    </dgm:pt>
    <dgm:pt modelId="{72240B42-29DE-4B84-AF73-5FA8C3FE52E4}" type="pres">
      <dgm:prSet presAssocID="{2604182B-BC58-42AF-A0B3-F795C17C270D}" presName="node" presStyleLbl="revTx" presStyleIdx="0" presStyleCnt="2">
        <dgm:presLayoutVars>
          <dgm:bulletEnabled val="1"/>
        </dgm:presLayoutVars>
      </dgm:prSet>
      <dgm:spPr/>
    </dgm:pt>
    <dgm:pt modelId="{FFF7F7E8-BE1A-4B02-8E33-8DF6E4E45008}" type="pres">
      <dgm:prSet presAssocID="{68D3BCB9-7E6F-4DE5-9A97-D4C5764B794A}" presName="sibTrans" presStyleLbl="node1" presStyleIdx="0" presStyleCnt="2"/>
      <dgm:spPr/>
    </dgm:pt>
    <dgm:pt modelId="{07350437-A043-46F2-B097-C5ED24B9002B}" type="pres">
      <dgm:prSet presAssocID="{C17ACB24-9ED4-4AFB-A69C-6181E179CAEF}" presName="dummy" presStyleCnt="0"/>
      <dgm:spPr/>
    </dgm:pt>
    <dgm:pt modelId="{F896697E-C94A-4D83-98AA-360E60CE2A7C}" type="pres">
      <dgm:prSet presAssocID="{C17ACB24-9ED4-4AFB-A69C-6181E179CAEF}" presName="node" presStyleLbl="revTx" presStyleIdx="1" presStyleCnt="2">
        <dgm:presLayoutVars>
          <dgm:bulletEnabled val="1"/>
        </dgm:presLayoutVars>
      </dgm:prSet>
      <dgm:spPr/>
    </dgm:pt>
    <dgm:pt modelId="{96D151DF-21FD-4A00-860A-C4FD1D5165A6}" type="pres">
      <dgm:prSet presAssocID="{AFF05452-466D-4508-82BC-3D8055ABF0EC}" presName="sibTrans" presStyleLbl="node1" presStyleIdx="1" presStyleCnt="2"/>
      <dgm:spPr/>
    </dgm:pt>
  </dgm:ptLst>
  <dgm:cxnLst>
    <dgm:cxn modelId="{D3800D32-52F0-46F6-9B6C-4BA9C8EAF027}" srcId="{FED54EBD-0516-4171-897F-3DC76F4C56F7}" destId="{2604182B-BC58-42AF-A0B3-F795C17C270D}" srcOrd="0" destOrd="0" parTransId="{5FF8884F-3475-4F6E-8F06-465A86AC107A}" sibTransId="{68D3BCB9-7E6F-4DE5-9A97-D4C5764B794A}"/>
    <dgm:cxn modelId="{2F23C536-FED9-481C-9CA9-CB12E1097121}" type="presOf" srcId="{C17ACB24-9ED4-4AFB-A69C-6181E179CAEF}" destId="{F896697E-C94A-4D83-98AA-360E60CE2A7C}" srcOrd="0" destOrd="0" presId="urn:microsoft.com/office/officeart/2005/8/layout/cycle1"/>
    <dgm:cxn modelId="{240C5739-5E40-4910-BCD5-D7D3F1116A66}" type="presOf" srcId="{AFF05452-466D-4508-82BC-3D8055ABF0EC}" destId="{96D151DF-21FD-4A00-860A-C4FD1D5165A6}" srcOrd="0" destOrd="0" presId="urn:microsoft.com/office/officeart/2005/8/layout/cycle1"/>
    <dgm:cxn modelId="{9B318C8C-4BA8-4025-AF9E-5DD5DE7F9AD4}" type="presOf" srcId="{68D3BCB9-7E6F-4DE5-9A97-D4C5764B794A}" destId="{FFF7F7E8-BE1A-4B02-8E33-8DF6E4E45008}" srcOrd="0" destOrd="0" presId="urn:microsoft.com/office/officeart/2005/8/layout/cycle1"/>
    <dgm:cxn modelId="{601D0096-8219-49EC-A110-744F530D2842}" type="presOf" srcId="{FED54EBD-0516-4171-897F-3DC76F4C56F7}" destId="{897CCE4B-B1DD-4F88-BB40-826B21C4336A}" srcOrd="0" destOrd="0" presId="urn:microsoft.com/office/officeart/2005/8/layout/cycle1"/>
    <dgm:cxn modelId="{78E817A6-D793-4A30-937C-0C0C61B51883}" srcId="{FED54EBD-0516-4171-897F-3DC76F4C56F7}" destId="{C17ACB24-9ED4-4AFB-A69C-6181E179CAEF}" srcOrd="1" destOrd="0" parTransId="{98239D4E-DE14-4355-A3B0-6F31E993E561}" sibTransId="{AFF05452-466D-4508-82BC-3D8055ABF0EC}"/>
    <dgm:cxn modelId="{32DAD7A6-744A-4A26-82C4-A2C27FA8C874}" type="presOf" srcId="{2604182B-BC58-42AF-A0B3-F795C17C270D}" destId="{72240B42-29DE-4B84-AF73-5FA8C3FE52E4}" srcOrd="0" destOrd="0" presId="urn:microsoft.com/office/officeart/2005/8/layout/cycle1"/>
    <dgm:cxn modelId="{92753FC1-DAA0-4F7A-8EC4-1CFD94989DF5}" type="presParOf" srcId="{897CCE4B-B1DD-4F88-BB40-826B21C4336A}" destId="{250C3D33-014F-4247-ACF5-13F06E2E9173}" srcOrd="0" destOrd="0" presId="urn:microsoft.com/office/officeart/2005/8/layout/cycle1"/>
    <dgm:cxn modelId="{EA5312BC-785E-43F2-ACC6-08A160DF8911}" type="presParOf" srcId="{897CCE4B-B1DD-4F88-BB40-826B21C4336A}" destId="{72240B42-29DE-4B84-AF73-5FA8C3FE52E4}" srcOrd="1" destOrd="0" presId="urn:microsoft.com/office/officeart/2005/8/layout/cycle1"/>
    <dgm:cxn modelId="{F1242B90-97F6-44B0-AE9C-84BB704669AC}" type="presParOf" srcId="{897CCE4B-B1DD-4F88-BB40-826B21C4336A}" destId="{FFF7F7E8-BE1A-4B02-8E33-8DF6E4E45008}" srcOrd="2" destOrd="0" presId="urn:microsoft.com/office/officeart/2005/8/layout/cycle1"/>
    <dgm:cxn modelId="{9CE9159E-9044-499A-84C2-E0EB37DB4C91}" type="presParOf" srcId="{897CCE4B-B1DD-4F88-BB40-826B21C4336A}" destId="{07350437-A043-46F2-B097-C5ED24B9002B}" srcOrd="3" destOrd="0" presId="urn:microsoft.com/office/officeart/2005/8/layout/cycle1"/>
    <dgm:cxn modelId="{9399AFF0-2A04-4655-9810-7592EE3498DF}" type="presParOf" srcId="{897CCE4B-B1DD-4F88-BB40-826B21C4336A}" destId="{F896697E-C94A-4D83-98AA-360E60CE2A7C}" srcOrd="4" destOrd="0" presId="urn:microsoft.com/office/officeart/2005/8/layout/cycle1"/>
    <dgm:cxn modelId="{195C7A43-0486-4E77-885A-303B31E3D5A9}" type="presParOf" srcId="{897CCE4B-B1DD-4F88-BB40-826B21C4336A}" destId="{96D151DF-21FD-4A00-860A-C4FD1D5165A6}"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48A19-7105-4FD5-AEAA-71B6B19344AA}"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de-DE"/>
        </a:p>
      </dgm:t>
    </dgm:pt>
    <dgm:pt modelId="{80211ECE-CA88-4FD8-A1BF-092702197FB6}">
      <dgm:prSet phldrT="[Text]" custT="1"/>
      <dgm:spPr>
        <a:solidFill>
          <a:schemeClr val="bg2"/>
        </a:solidFill>
        <a:ln w="25400">
          <a:solidFill>
            <a:schemeClr val="accent1"/>
          </a:solidFill>
        </a:ln>
        <a:effectLst>
          <a:outerShdw blurRad="50800" dist="38100" dir="2700000" algn="tl" rotWithShape="0">
            <a:prstClr val="black">
              <a:alpha val="40000"/>
            </a:prstClr>
          </a:outerShdw>
        </a:effectLst>
      </dgm:spPr>
      <dgm:t>
        <a:bodyPr/>
        <a:lstStyle/>
        <a:p>
          <a:r>
            <a:rPr lang="de-DE" sz="1500" b="1">
              <a:solidFill>
                <a:schemeClr val="tx2"/>
              </a:solidFill>
            </a:rPr>
            <a:t>Text</a:t>
          </a:r>
        </a:p>
      </dgm:t>
    </dgm:pt>
    <dgm:pt modelId="{5BE4EEBC-E23B-430E-924A-DE08CFD3AC66}" type="parTrans" cxnId="{C7AFEBA4-4C93-4C28-8E04-D9E678CA3427}">
      <dgm:prSet/>
      <dgm:spPr/>
      <dgm:t>
        <a:bodyPr/>
        <a:lstStyle/>
        <a:p>
          <a:endParaRPr lang="de-DE" sz="1500"/>
        </a:p>
      </dgm:t>
    </dgm:pt>
    <dgm:pt modelId="{3306D587-1B0A-4285-B95F-F7531BEC6A77}" type="sibTrans" cxnId="{C7AFEBA4-4C93-4C28-8E04-D9E678CA3427}">
      <dgm:prSet/>
      <dgm:spPr/>
      <dgm:t>
        <a:bodyPr/>
        <a:lstStyle/>
        <a:p>
          <a:endParaRPr lang="de-DE" sz="1500"/>
        </a:p>
      </dgm:t>
    </dgm:pt>
    <dgm:pt modelId="{B6856E2E-61F9-4230-AB64-4347E27DF834}">
      <dgm:prSet phldrT="[Text]" custT="1"/>
      <dgm:spPr>
        <a:solidFill>
          <a:schemeClr val="bg1"/>
        </a:solidFill>
        <a:ln>
          <a:solidFill>
            <a:schemeClr val="accent1"/>
          </a:solidFill>
        </a:ln>
        <a:effectLst>
          <a:outerShdw blurRad="50800" dist="38100" dir="2700000" algn="tl" rotWithShape="0">
            <a:prstClr val="black">
              <a:alpha val="40000"/>
            </a:prstClr>
          </a:outerShdw>
        </a:effectLst>
      </dgm:spPr>
      <dgm:t>
        <a:bodyPr/>
        <a:lstStyle/>
        <a:p>
          <a:r>
            <a:rPr lang="de-DE" sz="1500">
              <a:solidFill>
                <a:schemeClr val="accent6">
                  <a:lumMod val="50000"/>
                </a:schemeClr>
              </a:solidFill>
            </a:rPr>
            <a:t>Text</a:t>
          </a:r>
        </a:p>
      </dgm:t>
    </dgm:pt>
    <dgm:pt modelId="{A4082FD5-5941-4342-8880-4A89738E7B14}" type="parTrans" cxnId="{AB2585B5-4E4D-43CA-A314-88AEEC61629D}">
      <dgm:prSet/>
      <dgm:spPr>
        <a:ln>
          <a:solidFill>
            <a:schemeClr val="accent5"/>
          </a:solidFill>
        </a:ln>
      </dgm:spPr>
      <dgm:t>
        <a:bodyPr/>
        <a:lstStyle/>
        <a:p>
          <a:endParaRPr lang="de-DE" sz="1500"/>
        </a:p>
      </dgm:t>
    </dgm:pt>
    <dgm:pt modelId="{AF5DA8B9-9470-4B74-BA78-DCE6621A54D0}" type="sibTrans" cxnId="{AB2585B5-4E4D-43CA-A314-88AEEC61629D}">
      <dgm:prSet/>
      <dgm:spPr/>
      <dgm:t>
        <a:bodyPr/>
        <a:lstStyle/>
        <a:p>
          <a:endParaRPr lang="de-DE" sz="1500"/>
        </a:p>
      </dgm:t>
    </dgm:pt>
    <dgm:pt modelId="{E95E9961-28B8-42E6-A8BF-25ED038538B4}">
      <dgm:prSet phldrT="[Text]" custT="1"/>
      <dgm:spPr>
        <a:solidFill>
          <a:schemeClr val="bg1"/>
        </a:solidFill>
        <a:ln>
          <a:solidFill>
            <a:schemeClr val="accent1"/>
          </a:solidFill>
        </a:ln>
        <a:effectLst>
          <a:outerShdw blurRad="50800" dist="38100" dir="2700000" algn="tl" rotWithShape="0">
            <a:prstClr val="black">
              <a:alpha val="40000"/>
            </a:prstClr>
          </a:outerShdw>
        </a:effectLst>
      </dgm:spPr>
      <dgm:t>
        <a:bodyPr/>
        <a:lstStyle/>
        <a:p>
          <a:r>
            <a:rPr lang="de-DE" sz="1500">
              <a:solidFill>
                <a:schemeClr val="accent6">
                  <a:lumMod val="50000"/>
                </a:schemeClr>
              </a:solidFill>
            </a:rPr>
            <a:t>Text</a:t>
          </a:r>
        </a:p>
      </dgm:t>
    </dgm:pt>
    <dgm:pt modelId="{38C16723-F6A2-4865-B100-6F03CC42A4B4}" type="parTrans" cxnId="{4B9CEBB0-4F6E-468A-B231-53F86A9960E0}">
      <dgm:prSet/>
      <dgm:spPr>
        <a:ln>
          <a:solidFill>
            <a:schemeClr val="accent5"/>
          </a:solidFill>
        </a:ln>
      </dgm:spPr>
      <dgm:t>
        <a:bodyPr/>
        <a:lstStyle/>
        <a:p>
          <a:endParaRPr lang="de-DE" sz="1500"/>
        </a:p>
      </dgm:t>
    </dgm:pt>
    <dgm:pt modelId="{29CCE971-41D0-4BE7-A6F6-722AEF738C1A}" type="sibTrans" cxnId="{4B9CEBB0-4F6E-468A-B231-53F86A9960E0}">
      <dgm:prSet/>
      <dgm:spPr/>
      <dgm:t>
        <a:bodyPr/>
        <a:lstStyle/>
        <a:p>
          <a:endParaRPr lang="de-DE" sz="1500"/>
        </a:p>
      </dgm:t>
    </dgm:pt>
    <dgm:pt modelId="{D2E51C83-5E27-49EA-806E-FC8CEEACC32E}">
      <dgm:prSet phldrT="[Text]" custT="1"/>
      <dgm:spPr>
        <a:solidFill>
          <a:schemeClr val="bg1"/>
        </a:solidFill>
        <a:ln>
          <a:solidFill>
            <a:schemeClr val="accent1"/>
          </a:solidFill>
        </a:ln>
        <a:effectLst>
          <a:outerShdw blurRad="50800" dist="38100" dir="2700000" algn="tl" rotWithShape="0">
            <a:prstClr val="black">
              <a:alpha val="40000"/>
            </a:prstClr>
          </a:outerShdw>
        </a:effectLst>
      </dgm:spPr>
      <dgm:t>
        <a:bodyPr/>
        <a:lstStyle/>
        <a:p>
          <a:r>
            <a:rPr lang="de-DE" sz="1500">
              <a:solidFill>
                <a:schemeClr val="accent6">
                  <a:lumMod val="50000"/>
                </a:schemeClr>
              </a:solidFill>
            </a:rPr>
            <a:t>Text</a:t>
          </a:r>
        </a:p>
      </dgm:t>
    </dgm:pt>
    <dgm:pt modelId="{548B4738-20B0-4A4F-A144-CE16B967D892}" type="parTrans" cxnId="{05C303EF-58AA-416E-8464-16EB0E5A07C9}">
      <dgm:prSet/>
      <dgm:spPr>
        <a:ln>
          <a:solidFill>
            <a:schemeClr val="accent5"/>
          </a:solidFill>
        </a:ln>
      </dgm:spPr>
      <dgm:t>
        <a:bodyPr/>
        <a:lstStyle/>
        <a:p>
          <a:endParaRPr lang="de-DE" sz="1500"/>
        </a:p>
      </dgm:t>
    </dgm:pt>
    <dgm:pt modelId="{8C1FF142-8339-4AD9-A838-2AAEFBA923AA}" type="sibTrans" cxnId="{05C303EF-58AA-416E-8464-16EB0E5A07C9}">
      <dgm:prSet/>
      <dgm:spPr/>
      <dgm:t>
        <a:bodyPr/>
        <a:lstStyle/>
        <a:p>
          <a:endParaRPr lang="de-DE" sz="1500"/>
        </a:p>
      </dgm:t>
    </dgm:pt>
    <dgm:pt modelId="{5063F7B5-6954-4A5A-8482-793490564777}">
      <dgm:prSet custT="1"/>
      <dgm:spPr>
        <a:solidFill>
          <a:schemeClr val="bg1"/>
        </a:solidFill>
        <a:ln>
          <a:solidFill>
            <a:schemeClr val="accent4"/>
          </a:solidFill>
        </a:ln>
        <a:effectLst>
          <a:outerShdw blurRad="50800" dist="38100" dir="2700000" algn="tl" rotWithShape="0">
            <a:prstClr val="black">
              <a:alpha val="40000"/>
            </a:prstClr>
          </a:outerShdw>
        </a:effectLst>
      </dgm:spPr>
      <dgm:t>
        <a:bodyPr/>
        <a:lstStyle/>
        <a:p>
          <a:r>
            <a:rPr lang="de-DE" sz="1500">
              <a:solidFill>
                <a:schemeClr val="accent6">
                  <a:lumMod val="50000"/>
                </a:schemeClr>
              </a:solidFill>
            </a:rPr>
            <a:t>Text</a:t>
          </a:r>
        </a:p>
      </dgm:t>
    </dgm:pt>
    <dgm:pt modelId="{1CCB0C71-2896-4096-AA97-C3B71D5825D2}" type="parTrans" cxnId="{3F670989-E328-4927-8067-43B809FBB5FF}">
      <dgm:prSet/>
      <dgm:spPr>
        <a:ln>
          <a:solidFill>
            <a:schemeClr val="accent5"/>
          </a:solidFill>
        </a:ln>
      </dgm:spPr>
      <dgm:t>
        <a:bodyPr/>
        <a:lstStyle/>
        <a:p>
          <a:endParaRPr lang="de-DE" sz="1500"/>
        </a:p>
      </dgm:t>
    </dgm:pt>
    <dgm:pt modelId="{7B991548-B3A6-4879-AA3F-06CEE7217891}" type="sibTrans" cxnId="{3F670989-E328-4927-8067-43B809FBB5FF}">
      <dgm:prSet/>
      <dgm:spPr/>
      <dgm:t>
        <a:bodyPr/>
        <a:lstStyle/>
        <a:p>
          <a:endParaRPr lang="de-DE" sz="1500"/>
        </a:p>
      </dgm:t>
    </dgm:pt>
    <dgm:pt modelId="{8BBC1CAF-DE6D-45A0-A4F4-C5DC03198426}">
      <dgm:prSet custT="1"/>
      <dgm:spPr>
        <a:solidFill>
          <a:schemeClr val="bg1"/>
        </a:solidFill>
        <a:ln>
          <a:solidFill>
            <a:schemeClr val="accent1"/>
          </a:solidFill>
        </a:ln>
        <a:effectLst>
          <a:outerShdw blurRad="50800" dist="38100" dir="2700000" algn="tl" rotWithShape="0">
            <a:prstClr val="black">
              <a:alpha val="40000"/>
            </a:prstClr>
          </a:outerShdw>
        </a:effectLst>
      </dgm:spPr>
      <dgm:t>
        <a:bodyPr/>
        <a:lstStyle/>
        <a:p>
          <a:r>
            <a:rPr lang="de-DE" sz="1500">
              <a:solidFill>
                <a:schemeClr val="accent6">
                  <a:lumMod val="50000"/>
                </a:schemeClr>
              </a:solidFill>
            </a:rPr>
            <a:t>Text</a:t>
          </a:r>
        </a:p>
      </dgm:t>
    </dgm:pt>
    <dgm:pt modelId="{29405AEC-B893-4AB6-963A-A754C6A1EAEC}" type="parTrans" cxnId="{0D86BC4B-3A43-4C9A-B9A3-95E40F38E54C}">
      <dgm:prSet/>
      <dgm:spPr>
        <a:ln>
          <a:solidFill>
            <a:schemeClr val="accent5"/>
          </a:solidFill>
        </a:ln>
      </dgm:spPr>
      <dgm:t>
        <a:bodyPr/>
        <a:lstStyle/>
        <a:p>
          <a:endParaRPr lang="de-DE" sz="1500"/>
        </a:p>
      </dgm:t>
    </dgm:pt>
    <dgm:pt modelId="{54EED592-A6BB-4A8B-83E4-B4B9BF20B49E}" type="sibTrans" cxnId="{0D86BC4B-3A43-4C9A-B9A3-95E40F38E54C}">
      <dgm:prSet/>
      <dgm:spPr/>
      <dgm:t>
        <a:bodyPr/>
        <a:lstStyle/>
        <a:p>
          <a:endParaRPr lang="de-DE" sz="1500"/>
        </a:p>
      </dgm:t>
    </dgm:pt>
    <dgm:pt modelId="{7A328347-EB67-46E7-B0AD-B3B0B17A080F}">
      <dgm:prSet custT="1"/>
      <dgm:spPr>
        <a:solidFill>
          <a:schemeClr val="bg1"/>
        </a:solidFill>
        <a:ln>
          <a:solidFill>
            <a:schemeClr val="accent4"/>
          </a:solidFill>
        </a:ln>
        <a:effectLst>
          <a:outerShdw blurRad="50800" dist="38100" dir="2700000" algn="tl" rotWithShape="0">
            <a:prstClr val="black">
              <a:alpha val="40000"/>
            </a:prstClr>
          </a:outerShdw>
        </a:effectLst>
      </dgm:spPr>
      <dgm:t>
        <a:bodyPr/>
        <a:lstStyle/>
        <a:p>
          <a:r>
            <a:rPr lang="de-DE" sz="1500">
              <a:solidFill>
                <a:schemeClr val="accent6">
                  <a:lumMod val="50000"/>
                </a:schemeClr>
              </a:solidFill>
            </a:rPr>
            <a:t>Text</a:t>
          </a:r>
        </a:p>
      </dgm:t>
    </dgm:pt>
    <dgm:pt modelId="{44775DDE-65D4-4DEB-A66B-62C55C35F01A}" type="parTrans" cxnId="{60573C50-2380-466A-8E5F-231873B6048A}">
      <dgm:prSet/>
      <dgm:spPr>
        <a:ln>
          <a:solidFill>
            <a:schemeClr val="accent5"/>
          </a:solidFill>
        </a:ln>
      </dgm:spPr>
      <dgm:t>
        <a:bodyPr/>
        <a:lstStyle/>
        <a:p>
          <a:endParaRPr lang="de-DE" sz="1500"/>
        </a:p>
      </dgm:t>
    </dgm:pt>
    <dgm:pt modelId="{CAB0A773-21B2-41A3-BCC1-A324D23582DE}" type="sibTrans" cxnId="{60573C50-2380-466A-8E5F-231873B6048A}">
      <dgm:prSet/>
      <dgm:spPr/>
      <dgm:t>
        <a:bodyPr/>
        <a:lstStyle/>
        <a:p>
          <a:endParaRPr lang="de-DE" sz="1500"/>
        </a:p>
      </dgm:t>
    </dgm:pt>
    <dgm:pt modelId="{2086CFCF-EC73-46EF-95FC-2E32CAA1A56C}">
      <dgm:prSet custT="1"/>
      <dgm:spPr>
        <a:solidFill>
          <a:schemeClr val="bg1"/>
        </a:solidFill>
        <a:ln>
          <a:solidFill>
            <a:schemeClr val="accent3"/>
          </a:solidFill>
        </a:ln>
        <a:effectLst>
          <a:outerShdw blurRad="50800" dist="38100" dir="2700000" algn="tl" rotWithShape="0">
            <a:prstClr val="black">
              <a:alpha val="40000"/>
            </a:prstClr>
          </a:outerShdw>
        </a:effectLst>
      </dgm:spPr>
      <dgm:t>
        <a:bodyPr/>
        <a:lstStyle/>
        <a:p>
          <a:r>
            <a:rPr lang="de-DE" sz="1500">
              <a:solidFill>
                <a:schemeClr val="accent6">
                  <a:lumMod val="50000"/>
                </a:schemeClr>
              </a:solidFill>
            </a:rPr>
            <a:t>Text</a:t>
          </a:r>
        </a:p>
      </dgm:t>
    </dgm:pt>
    <dgm:pt modelId="{A04C951E-6D79-4217-8E62-BDEB7EFD5E63}" type="parTrans" cxnId="{49203CFE-8FEC-41AE-AEA1-E71ACF1C3B91}">
      <dgm:prSet/>
      <dgm:spPr>
        <a:ln w="9525">
          <a:solidFill>
            <a:schemeClr val="accent5"/>
          </a:solidFill>
        </a:ln>
      </dgm:spPr>
      <dgm:t>
        <a:bodyPr/>
        <a:lstStyle/>
        <a:p>
          <a:endParaRPr lang="de-DE" sz="1500"/>
        </a:p>
      </dgm:t>
    </dgm:pt>
    <dgm:pt modelId="{A0611ECA-0868-4DA5-8B7A-04782EFBC64A}" type="sibTrans" cxnId="{49203CFE-8FEC-41AE-AEA1-E71ACF1C3B91}">
      <dgm:prSet/>
      <dgm:spPr/>
      <dgm:t>
        <a:bodyPr/>
        <a:lstStyle/>
        <a:p>
          <a:endParaRPr lang="de-DE" sz="1500"/>
        </a:p>
      </dgm:t>
    </dgm:pt>
    <dgm:pt modelId="{29775207-5135-4862-9F9D-02CA37708778}">
      <dgm:prSet custT="1"/>
      <dgm:spPr>
        <a:solidFill>
          <a:schemeClr val="bg1"/>
        </a:solidFill>
        <a:ln>
          <a:solidFill>
            <a:schemeClr val="accent4"/>
          </a:solidFill>
        </a:ln>
        <a:effectLst>
          <a:outerShdw blurRad="50800" dist="38100" dir="2700000" algn="tl" rotWithShape="0">
            <a:prstClr val="black">
              <a:alpha val="40000"/>
            </a:prstClr>
          </a:outerShdw>
        </a:effectLst>
      </dgm:spPr>
      <dgm:t>
        <a:bodyPr/>
        <a:lstStyle/>
        <a:p>
          <a:r>
            <a:rPr lang="de-DE" sz="1500">
              <a:solidFill>
                <a:schemeClr val="accent6">
                  <a:lumMod val="50000"/>
                </a:schemeClr>
              </a:solidFill>
            </a:rPr>
            <a:t>Text</a:t>
          </a:r>
        </a:p>
      </dgm:t>
    </dgm:pt>
    <dgm:pt modelId="{87A96C5B-FF50-49CE-A1E2-B4E9E0A79862}" type="parTrans" cxnId="{9BF8C294-9963-4315-A95A-0ABCCC2A2A07}">
      <dgm:prSet/>
      <dgm:spPr>
        <a:ln>
          <a:solidFill>
            <a:schemeClr val="accent5"/>
          </a:solidFill>
        </a:ln>
      </dgm:spPr>
      <dgm:t>
        <a:bodyPr/>
        <a:lstStyle/>
        <a:p>
          <a:endParaRPr lang="de-DE" sz="1500"/>
        </a:p>
      </dgm:t>
    </dgm:pt>
    <dgm:pt modelId="{1D55D513-EE95-4533-BEA6-295058739B12}" type="sibTrans" cxnId="{9BF8C294-9963-4315-A95A-0ABCCC2A2A07}">
      <dgm:prSet/>
      <dgm:spPr/>
      <dgm:t>
        <a:bodyPr/>
        <a:lstStyle/>
        <a:p>
          <a:endParaRPr lang="de-DE" sz="1500"/>
        </a:p>
      </dgm:t>
    </dgm:pt>
    <dgm:pt modelId="{3065A5C6-29A7-41E1-AE94-5065B708B690}">
      <dgm:prSet custT="1"/>
      <dgm:spPr>
        <a:solidFill>
          <a:schemeClr val="bg1"/>
        </a:solidFill>
        <a:ln>
          <a:solidFill>
            <a:schemeClr val="accent4"/>
          </a:solidFill>
        </a:ln>
        <a:effectLst>
          <a:outerShdw blurRad="50800" dist="38100" dir="2700000" algn="tl" rotWithShape="0">
            <a:prstClr val="black">
              <a:alpha val="40000"/>
            </a:prstClr>
          </a:outerShdw>
        </a:effectLst>
      </dgm:spPr>
      <dgm:t>
        <a:bodyPr/>
        <a:lstStyle/>
        <a:p>
          <a:r>
            <a:rPr lang="de-DE" sz="1500"/>
            <a:t>Text</a:t>
          </a:r>
        </a:p>
      </dgm:t>
    </dgm:pt>
    <dgm:pt modelId="{3CB91D7B-D9E5-4786-9744-D23725B6A486}" type="parTrans" cxnId="{094FBD56-95D2-4CD3-BEBE-6BAF12ADF158}">
      <dgm:prSet/>
      <dgm:spPr>
        <a:ln w="9525">
          <a:solidFill>
            <a:schemeClr val="accent5"/>
          </a:solidFill>
        </a:ln>
      </dgm:spPr>
      <dgm:t>
        <a:bodyPr/>
        <a:lstStyle/>
        <a:p>
          <a:endParaRPr lang="de-DE" sz="1500"/>
        </a:p>
      </dgm:t>
    </dgm:pt>
    <dgm:pt modelId="{42857B18-AA91-4846-93BF-F1DD46A89839}" type="sibTrans" cxnId="{094FBD56-95D2-4CD3-BEBE-6BAF12ADF158}">
      <dgm:prSet/>
      <dgm:spPr/>
      <dgm:t>
        <a:bodyPr/>
        <a:lstStyle/>
        <a:p>
          <a:endParaRPr lang="de-DE" sz="1500"/>
        </a:p>
      </dgm:t>
    </dgm:pt>
    <dgm:pt modelId="{BCDF8244-CB78-478B-9137-23E57F5750B7}">
      <dgm:prSet custT="1"/>
      <dgm:spPr>
        <a:solidFill>
          <a:schemeClr val="bg1"/>
        </a:solidFill>
        <a:ln>
          <a:solidFill>
            <a:schemeClr val="accent3"/>
          </a:solidFill>
        </a:ln>
        <a:effectLst>
          <a:outerShdw blurRad="50800" dist="38100" dir="2700000" algn="tl" rotWithShape="0">
            <a:prstClr val="black">
              <a:alpha val="40000"/>
            </a:prstClr>
          </a:outerShdw>
        </a:effectLst>
      </dgm:spPr>
      <dgm:t>
        <a:bodyPr/>
        <a:lstStyle/>
        <a:p>
          <a:r>
            <a:rPr lang="de-DE" sz="1500">
              <a:solidFill>
                <a:schemeClr val="accent6">
                  <a:lumMod val="50000"/>
                </a:schemeClr>
              </a:solidFill>
            </a:rPr>
            <a:t>Text</a:t>
          </a:r>
        </a:p>
      </dgm:t>
    </dgm:pt>
    <dgm:pt modelId="{67742DFC-0010-49CA-A317-A9A9F3F20D9F}" type="parTrans" cxnId="{85AC7D29-5553-4DD6-88BF-52385AA84F15}">
      <dgm:prSet/>
      <dgm:spPr>
        <a:ln w="9525">
          <a:solidFill>
            <a:schemeClr val="accent5"/>
          </a:solidFill>
        </a:ln>
      </dgm:spPr>
      <dgm:t>
        <a:bodyPr/>
        <a:lstStyle/>
        <a:p>
          <a:endParaRPr lang="de-DE" sz="1500"/>
        </a:p>
      </dgm:t>
    </dgm:pt>
    <dgm:pt modelId="{F3CB2BC2-5535-41CB-A42E-C6A8C99543C2}" type="sibTrans" cxnId="{85AC7D29-5553-4DD6-88BF-52385AA84F15}">
      <dgm:prSet/>
      <dgm:spPr/>
      <dgm:t>
        <a:bodyPr/>
        <a:lstStyle/>
        <a:p>
          <a:endParaRPr lang="de-DE" sz="1500"/>
        </a:p>
      </dgm:t>
    </dgm:pt>
    <dgm:pt modelId="{4E894E8B-AC2B-4E3D-A600-1BCF3305D1F7}">
      <dgm:prSet custT="1"/>
      <dgm:spPr>
        <a:solidFill>
          <a:schemeClr val="bg1"/>
        </a:solidFill>
        <a:ln>
          <a:solidFill>
            <a:schemeClr val="accent3"/>
          </a:solidFill>
        </a:ln>
        <a:effectLst>
          <a:outerShdw blurRad="50800" dist="38100" dir="2700000" algn="tl" rotWithShape="0">
            <a:prstClr val="black">
              <a:alpha val="40000"/>
            </a:prstClr>
          </a:outerShdw>
        </a:effectLst>
      </dgm:spPr>
      <dgm:t>
        <a:bodyPr/>
        <a:lstStyle/>
        <a:p>
          <a:r>
            <a:rPr lang="de-DE" sz="1500">
              <a:solidFill>
                <a:schemeClr val="accent6">
                  <a:lumMod val="50000"/>
                </a:schemeClr>
              </a:solidFill>
            </a:rPr>
            <a:t>Text</a:t>
          </a:r>
        </a:p>
      </dgm:t>
    </dgm:pt>
    <dgm:pt modelId="{DDD3BEFC-C76A-478D-9E9C-72C7C2F9F409}" type="parTrans" cxnId="{8AFBF889-CF9E-4203-9117-7A596B26B555}">
      <dgm:prSet/>
      <dgm:spPr>
        <a:ln w="9525">
          <a:solidFill>
            <a:schemeClr val="accent5"/>
          </a:solidFill>
        </a:ln>
      </dgm:spPr>
      <dgm:t>
        <a:bodyPr/>
        <a:lstStyle/>
        <a:p>
          <a:endParaRPr lang="de-DE" sz="1500"/>
        </a:p>
      </dgm:t>
    </dgm:pt>
    <dgm:pt modelId="{E539F510-3111-445D-8D9A-0F78FCEEE8CB}" type="sibTrans" cxnId="{8AFBF889-CF9E-4203-9117-7A596B26B555}">
      <dgm:prSet/>
      <dgm:spPr/>
      <dgm:t>
        <a:bodyPr/>
        <a:lstStyle/>
        <a:p>
          <a:endParaRPr lang="de-DE" sz="1500"/>
        </a:p>
      </dgm:t>
    </dgm:pt>
    <dgm:pt modelId="{E56E2910-1382-4EAF-8D19-D261D6DB556D}" type="pres">
      <dgm:prSet presAssocID="{5C348A19-7105-4FD5-AEAA-71B6B19344AA}" presName="hierChild1" presStyleCnt="0">
        <dgm:presLayoutVars>
          <dgm:orgChart val="1"/>
          <dgm:chPref val="1"/>
          <dgm:dir val="rev"/>
          <dgm:animOne val="branch"/>
          <dgm:animLvl val="lvl"/>
          <dgm:resizeHandles/>
        </dgm:presLayoutVars>
      </dgm:prSet>
      <dgm:spPr/>
    </dgm:pt>
    <dgm:pt modelId="{EF0C2CBE-7CB3-42DC-956F-6F9FAE6C51FE}" type="pres">
      <dgm:prSet presAssocID="{80211ECE-CA88-4FD8-A1BF-092702197FB6}" presName="hierRoot1" presStyleCnt="0">
        <dgm:presLayoutVars>
          <dgm:hierBranch val="init"/>
        </dgm:presLayoutVars>
      </dgm:prSet>
      <dgm:spPr/>
    </dgm:pt>
    <dgm:pt modelId="{1DA4D1A9-F735-421A-99E8-5307AD6863BF}" type="pres">
      <dgm:prSet presAssocID="{80211ECE-CA88-4FD8-A1BF-092702197FB6}" presName="rootComposite1" presStyleCnt="0"/>
      <dgm:spPr/>
    </dgm:pt>
    <dgm:pt modelId="{E8237C46-02AF-4C81-9748-6FCB95A8E4BB}" type="pres">
      <dgm:prSet presAssocID="{80211ECE-CA88-4FD8-A1BF-092702197FB6}" presName="rootText1" presStyleLbl="node0" presStyleIdx="0" presStyleCnt="1" custScaleX="91553" custScaleY="35584" custLinFactNeighborY="2814">
        <dgm:presLayoutVars>
          <dgm:chPref val="3"/>
        </dgm:presLayoutVars>
      </dgm:prSet>
      <dgm:spPr>
        <a:prstGeom prst="roundRect">
          <a:avLst/>
        </a:prstGeom>
      </dgm:spPr>
    </dgm:pt>
    <dgm:pt modelId="{C7446D9C-8895-471D-86C5-5148C5D3B3A8}" type="pres">
      <dgm:prSet presAssocID="{80211ECE-CA88-4FD8-A1BF-092702197FB6}" presName="rootConnector1" presStyleLbl="node1" presStyleIdx="0" presStyleCnt="0"/>
      <dgm:spPr/>
    </dgm:pt>
    <dgm:pt modelId="{B1E77BC1-89CC-4A0A-B9EE-A7881BBDC434}" type="pres">
      <dgm:prSet presAssocID="{80211ECE-CA88-4FD8-A1BF-092702197FB6}" presName="hierChild2" presStyleCnt="0"/>
      <dgm:spPr/>
    </dgm:pt>
    <dgm:pt modelId="{29E1CDD2-1263-4926-ABA1-821F2FA88D03}" type="pres">
      <dgm:prSet presAssocID="{A4082FD5-5941-4342-8880-4A89738E7B14}" presName="Name37" presStyleLbl="parChTrans1D2" presStyleIdx="0" presStyleCnt="4"/>
      <dgm:spPr/>
    </dgm:pt>
    <dgm:pt modelId="{73DDE699-6987-412A-8F14-14D56D6164F6}" type="pres">
      <dgm:prSet presAssocID="{B6856E2E-61F9-4230-AB64-4347E27DF834}" presName="hierRoot2" presStyleCnt="0">
        <dgm:presLayoutVars>
          <dgm:hierBranch val="init"/>
        </dgm:presLayoutVars>
      </dgm:prSet>
      <dgm:spPr/>
    </dgm:pt>
    <dgm:pt modelId="{CBC2E23C-83DF-46D2-BAD8-BECE9CA266F6}" type="pres">
      <dgm:prSet presAssocID="{B6856E2E-61F9-4230-AB64-4347E27DF834}" presName="rootComposite" presStyleCnt="0"/>
      <dgm:spPr/>
    </dgm:pt>
    <dgm:pt modelId="{C302229C-0BC5-4A57-8CB3-CFA29D906409}" type="pres">
      <dgm:prSet presAssocID="{B6856E2E-61F9-4230-AB64-4347E27DF834}" presName="rootText" presStyleLbl="node2" presStyleIdx="0" presStyleCnt="4" custScaleX="91553" custScaleY="38877">
        <dgm:presLayoutVars>
          <dgm:chPref val="3"/>
        </dgm:presLayoutVars>
      </dgm:prSet>
      <dgm:spPr>
        <a:prstGeom prst="roundRect">
          <a:avLst/>
        </a:prstGeom>
      </dgm:spPr>
    </dgm:pt>
    <dgm:pt modelId="{11001EFC-A4B8-4C88-B5AB-A4DA496B45BC}" type="pres">
      <dgm:prSet presAssocID="{B6856E2E-61F9-4230-AB64-4347E27DF834}" presName="rootConnector" presStyleLbl="node2" presStyleIdx="0" presStyleCnt="4"/>
      <dgm:spPr/>
    </dgm:pt>
    <dgm:pt modelId="{9771F2C2-A5A0-476A-92ED-78FA01A833C8}" type="pres">
      <dgm:prSet presAssocID="{B6856E2E-61F9-4230-AB64-4347E27DF834}" presName="hierChild4" presStyleCnt="0"/>
      <dgm:spPr/>
    </dgm:pt>
    <dgm:pt modelId="{27D98E5E-3E41-4F99-85A3-F45FDD6A4210}" type="pres">
      <dgm:prSet presAssocID="{3CB91D7B-D9E5-4786-9744-D23725B6A486}" presName="Name37" presStyleLbl="parChTrans1D3" presStyleIdx="0" presStyleCnt="7"/>
      <dgm:spPr/>
    </dgm:pt>
    <dgm:pt modelId="{CFD3EF64-0D92-4307-BEBA-2A2019A1E807}" type="pres">
      <dgm:prSet presAssocID="{3065A5C6-29A7-41E1-AE94-5065B708B690}" presName="hierRoot2" presStyleCnt="0">
        <dgm:presLayoutVars>
          <dgm:hierBranch val="init"/>
        </dgm:presLayoutVars>
      </dgm:prSet>
      <dgm:spPr/>
    </dgm:pt>
    <dgm:pt modelId="{6549566F-8B37-4F6A-B509-C273D07CA153}" type="pres">
      <dgm:prSet presAssocID="{3065A5C6-29A7-41E1-AE94-5065B708B690}" presName="rootComposite" presStyleCnt="0"/>
      <dgm:spPr/>
    </dgm:pt>
    <dgm:pt modelId="{CC322A9E-5DC7-4C72-A4E1-B7116D97ACA6}" type="pres">
      <dgm:prSet presAssocID="{3065A5C6-29A7-41E1-AE94-5065B708B690}" presName="rootText" presStyleLbl="node3" presStyleIdx="0" presStyleCnt="7" custScaleX="91553" custScaleY="39436" custLinFactNeighborX="-6327" custLinFactNeighborY="-5628">
        <dgm:presLayoutVars>
          <dgm:chPref val="3"/>
        </dgm:presLayoutVars>
      </dgm:prSet>
      <dgm:spPr>
        <a:prstGeom prst="roundRect">
          <a:avLst/>
        </a:prstGeom>
      </dgm:spPr>
    </dgm:pt>
    <dgm:pt modelId="{2C4771E2-5D68-47E5-931E-FA31C3CEE930}" type="pres">
      <dgm:prSet presAssocID="{3065A5C6-29A7-41E1-AE94-5065B708B690}" presName="rootConnector" presStyleLbl="node3" presStyleIdx="0" presStyleCnt="7"/>
      <dgm:spPr/>
    </dgm:pt>
    <dgm:pt modelId="{A4675975-2FE2-479F-9447-504FF2D4A60B}" type="pres">
      <dgm:prSet presAssocID="{3065A5C6-29A7-41E1-AE94-5065B708B690}" presName="hierChild4" presStyleCnt="0"/>
      <dgm:spPr/>
    </dgm:pt>
    <dgm:pt modelId="{2DF411B1-A0C0-417C-A036-98A82EE52752}" type="pres">
      <dgm:prSet presAssocID="{3065A5C6-29A7-41E1-AE94-5065B708B690}" presName="hierChild5" presStyleCnt="0"/>
      <dgm:spPr/>
    </dgm:pt>
    <dgm:pt modelId="{02A20DB1-2198-4DA4-916C-56E514878543}" type="pres">
      <dgm:prSet presAssocID="{B6856E2E-61F9-4230-AB64-4347E27DF834}" presName="hierChild5" presStyleCnt="0"/>
      <dgm:spPr/>
    </dgm:pt>
    <dgm:pt modelId="{732CFADC-E85D-4422-9F7E-05257AAD2A98}" type="pres">
      <dgm:prSet presAssocID="{38C16723-F6A2-4865-B100-6F03CC42A4B4}" presName="Name37" presStyleLbl="parChTrans1D2" presStyleIdx="1" presStyleCnt="4"/>
      <dgm:spPr/>
    </dgm:pt>
    <dgm:pt modelId="{50313FDA-7BE8-43EA-A8E3-1D7C29FB9C11}" type="pres">
      <dgm:prSet presAssocID="{E95E9961-28B8-42E6-A8BF-25ED038538B4}" presName="hierRoot2" presStyleCnt="0">
        <dgm:presLayoutVars>
          <dgm:hierBranch val="init"/>
        </dgm:presLayoutVars>
      </dgm:prSet>
      <dgm:spPr/>
    </dgm:pt>
    <dgm:pt modelId="{8F328342-BA6F-42B9-A797-E3D6285B19DA}" type="pres">
      <dgm:prSet presAssocID="{E95E9961-28B8-42E6-A8BF-25ED038538B4}" presName="rootComposite" presStyleCnt="0"/>
      <dgm:spPr/>
    </dgm:pt>
    <dgm:pt modelId="{9B0C8A49-C2DD-4ED2-9FB8-C82AC19425F7}" type="pres">
      <dgm:prSet presAssocID="{E95E9961-28B8-42E6-A8BF-25ED038538B4}" presName="rootText" presStyleLbl="node2" presStyleIdx="1" presStyleCnt="4" custScaleX="91553" custScaleY="38877">
        <dgm:presLayoutVars>
          <dgm:chPref val="3"/>
        </dgm:presLayoutVars>
      </dgm:prSet>
      <dgm:spPr>
        <a:prstGeom prst="roundRect">
          <a:avLst/>
        </a:prstGeom>
      </dgm:spPr>
    </dgm:pt>
    <dgm:pt modelId="{77AC795B-3F08-4871-A25B-7B50A1F481AA}" type="pres">
      <dgm:prSet presAssocID="{E95E9961-28B8-42E6-A8BF-25ED038538B4}" presName="rootConnector" presStyleLbl="node2" presStyleIdx="1" presStyleCnt="4"/>
      <dgm:spPr/>
    </dgm:pt>
    <dgm:pt modelId="{FD24A0E7-B751-43F2-9E3D-52FF68EA47B0}" type="pres">
      <dgm:prSet presAssocID="{E95E9961-28B8-42E6-A8BF-25ED038538B4}" presName="hierChild4" presStyleCnt="0"/>
      <dgm:spPr/>
    </dgm:pt>
    <dgm:pt modelId="{4861B2DE-A0AA-4130-8406-88A18A44494C}" type="pres">
      <dgm:prSet presAssocID="{87A96C5B-FF50-49CE-A1E2-B4E9E0A79862}" presName="Name37" presStyleLbl="parChTrans1D3" presStyleIdx="1" presStyleCnt="7"/>
      <dgm:spPr/>
    </dgm:pt>
    <dgm:pt modelId="{9C83662B-D169-4BB1-A4AB-2B9B26905147}" type="pres">
      <dgm:prSet presAssocID="{29775207-5135-4862-9F9D-02CA37708778}" presName="hierRoot2" presStyleCnt="0">
        <dgm:presLayoutVars>
          <dgm:hierBranch val="init"/>
        </dgm:presLayoutVars>
      </dgm:prSet>
      <dgm:spPr/>
    </dgm:pt>
    <dgm:pt modelId="{5A58765E-5B4C-4732-A005-791C78C3AF39}" type="pres">
      <dgm:prSet presAssocID="{29775207-5135-4862-9F9D-02CA37708778}" presName="rootComposite" presStyleCnt="0"/>
      <dgm:spPr/>
    </dgm:pt>
    <dgm:pt modelId="{00CC97D7-0B60-4938-9301-437E44A607AA}" type="pres">
      <dgm:prSet presAssocID="{29775207-5135-4862-9F9D-02CA37708778}" presName="rootText" presStyleLbl="node3" presStyleIdx="1" presStyleCnt="7" custScaleX="91553" custScaleY="39436" custLinFactNeighborX="-6327" custLinFactNeighborY="-5628">
        <dgm:presLayoutVars>
          <dgm:chPref val="3"/>
        </dgm:presLayoutVars>
      </dgm:prSet>
      <dgm:spPr>
        <a:prstGeom prst="roundRect">
          <a:avLst/>
        </a:prstGeom>
      </dgm:spPr>
    </dgm:pt>
    <dgm:pt modelId="{4EF0C7E1-74F8-40B0-ABD8-F53273C107AF}" type="pres">
      <dgm:prSet presAssocID="{29775207-5135-4862-9F9D-02CA37708778}" presName="rootConnector" presStyleLbl="node3" presStyleIdx="1" presStyleCnt="7"/>
      <dgm:spPr/>
    </dgm:pt>
    <dgm:pt modelId="{5F6FD2DF-BDC4-45F4-B890-AEE096B9C4E7}" type="pres">
      <dgm:prSet presAssocID="{29775207-5135-4862-9F9D-02CA37708778}" presName="hierChild4" presStyleCnt="0"/>
      <dgm:spPr/>
    </dgm:pt>
    <dgm:pt modelId="{F423F35D-48D3-48D0-B8C4-A4B1E27FE247}" type="pres">
      <dgm:prSet presAssocID="{29775207-5135-4862-9F9D-02CA37708778}" presName="hierChild5" presStyleCnt="0"/>
      <dgm:spPr/>
    </dgm:pt>
    <dgm:pt modelId="{6E442213-4245-47F1-8336-F77E11C1AD92}" type="pres">
      <dgm:prSet presAssocID="{DDD3BEFC-C76A-478D-9E9C-72C7C2F9F409}" presName="Name37" presStyleLbl="parChTrans1D3" presStyleIdx="2" presStyleCnt="7"/>
      <dgm:spPr/>
    </dgm:pt>
    <dgm:pt modelId="{3ED3ECF4-6D3B-4E6B-8F50-258E1F22F009}" type="pres">
      <dgm:prSet presAssocID="{4E894E8B-AC2B-4E3D-A600-1BCF3305D1F7}" presName="hierRoot2" presStyleCnt="0">
        <dgm:presLayoutVars>
          <dgm:hierBranch val="init"/>
        </dgm:presLayoutVars>
      </dgm:prSet>
      <dgm:spPr/>
    </dgm:pt>
    <dgm:pt modelId="{A01B0390-E5E8-4FC6-B54C-7F10C253A384}" type="pres">
      <dgm:prSet presAssocID="{4E894E8B-AC2B-4E3D-A600-1BCF3305D1F7}" presName="rootComposite" presStyleCnt="0"/>
      <dgm:spPr/>
    </dgm:pt>
    <dgm:pt modelId="{33CED279-0033-4F89-85EF-803A6101B92E}" type="pres">
      <dgm:prSet presAssocID="{4E894E8B-AC2B-4E3D-A600-1BCF3305D1F7}" presName="rootText" presStyleLbl="node3" presStyleIdx="2" presStyleCnt="7" custScaleX="91554" custScaleY="39946" custLinFactNeighborX="-6327" custLinFactNeighborY="-9849">
        <dgm:presLayoutVars>
          <dgm:chPref val="3"/>
        </dgm:presLayoutVars>
      </dgm:prSet>
      <dgm:spPr>
        <a:prstGeom prst="roundRect">
          <a:avLst/>
        </a:prstGeom>
      </dgm:spPr>
    </dgm:pt>
    <dgm:pt modelId="{6A7C8A66-AAEE-4038-A06E-E42C55BD9B5B}" type="pres">
      <dgm:prSet presAssocID="{4E894E8B-AC2B-4E3D-A600-1BCF3305D1F7}" presName="rootConnector" presStyleLbl="node3" presStyleIdx="2" presStyleCnt="7"/>
      <dgm:spPr/>
    </dgm:pt>
    <dgm:pt modelId="{199FEFB6-1D37-475E-9B8B-ED20CD2F828E}" type="pres">
      <dgm:prSet presAssocID="{4E894E8B-AC2B-4E3D-A600-1BCF3305D1F7}" presName="hierChild4" presStyleCnt="0"/>
      <dgm:spPr/>
    </dgm:pt>
    <dgm:pt modelId="{6982DA9A-2BBC-430F-8F3F-F626BEB82DEF}" type="pres">
      <dgm:prSet presAssocID="{4E894E8B-AC2B-4E3D-A600-1BCF3305D1F7}" presName="hierChild5" presStyleCnt="0"/>
      <dgm:spPr/>
    </dgm:pt>
    <dgm:pt modelId="{AA46ACD4-7774-4DBA-872B-92BBE85A01F2}" type="pres">
      <dgm:prSet presAssocID="{E95E9961-28B8-42E6-A8BF-25ED038538B4}" presName="hierChild5" presStyleCnt="0"/>
      <dgm:spPr/>
    </dgm:pt>
    <dgm:pt modelId="{373A3BCC-DAD6-4919-AB1F-DB03503EE409}" type="pres">
      <dgm:prSet presAssocID="{548B4738-20B0-4A4F-A144-CE16B967D892}" presName="Name37" presStyleLbl="parChTrans1D2" presStyleIdx="2" presStyleCnt="4"/>
      <dgm:spPr/>
    </dgm:pt>
    <dgm:pt modelId="{C96CDA5F-A421-4EF2-A959-BD657ED69ED1}" type="pres">
      <dgm:prSet presAssocID="{D2E51C83-5E27-49EA-806E-FC8CEEACC32E}" presName="hierRoot2" presStyleCnt="0">
        <dgm:presLayoutVars>
          <dgm:hierBranch val="init"/>
        </dgm:presLayoutVars>
      </dgm:prSet>
      <dgm:spPr/>
    </dgm:pt>
    <dgm:pt modelId="{5FF26E15-96DC-43BF-A2E4-4A77805157D6}" type="pres">
      <dgm:prSet presAssocID="{D2E51C83-5E27-49EA-806E-FC8CEEACC32E}" presName="rootComposite" presStyleCnt="0"/>
      <dgm:spPr/>
    </dgm:pt>
    <dgm:pt modelId="{8D3B9CF5-2D3A-45DF-9E61-54B460916E7D}" type="pres">
      <dgm:prSet presAssocID="{D2E51C83-5E27-49EA-806E-FC8CEEACC32E}" presName="rootText" presStyleLbl="node2" presStyleIdx="2" presStyleCnt="4" custScaleX="91553" custScaleY="38877">
        <dgm:presLayoutVars>
          <dgm:chPref val="3"/>
        </dgm:presLayoutVars>
      </dgm:prSet>
      <dgm:spPr>
        <a:prstGeom prst="roundRect">
          <a:avLst/>
        </a:prstGeom>
      </dgm:spPr>
    </dgm:pt>
    <dgm:pt modelId="{D4433AA9-B550-4285-A867-CABD2BECA2EE}" type="pres">
      <dgm:prSet presAssocID="{D2E51C83-5E27-49EA-806E-FC8CEEACC32E}" presName="rootConnector" presStyleLbl="node2" presStyleIdx="2" presStyleCnt="4"/>
      <dgm:spPr/>
    </dgm:pt>
    <dgm:pt modelId="{E0F1D2BF-DAAD-4211-964C-B46F2040E998}" type="pres">
      <dgm:prSet presAssocID="{D2E51C83-5E27-49EA-806E-FC8CEEACC32E}" presName="hierChild4" presStyleCnt="0"/>
      <dgm:spPr/>
    </dgm:pt>
    <dgm:pt modelId="{B44BEF7A-1094-43A4-B973-18EC142B17EC}" type="pres">
      <dgm:prSet presAssocID="{1CCB0C71-2896-4096-AA97-C3B71D5825D2}" presName="Name37" presStyleLbl="parChTrans1D3" presStyleIdx="3" presStyleCnt="7"/>
      <dgm:spPr/>
    </dgm:pt>
    <dgm:pt modelId="{F57EE42B-3E6D-4B4D-B33D-B1E2CC4E045E}" type="pres">
      <dgm:prSet presAssocID="{5063F7B5-6954-4A5A-8482-793490564777}" presName="hierRoot2" presStyleCnt="0">
        <dgm:presLayoutVars>
          <dgm:hierBranch val="init"/>
        </dgm:presLayoutVars>
      </dgm:prSet>
      <dgm:spPr/>
    </dgm:pt>
    <dgm:pt modelId="{FE3A6E46-540E-43F0-B962-A0536278986B}" type="pres">
      <dgm:prSet presAssocID="{5063F7B5-6954-4A5A-8482-793490564777}" presName="rootComposite" presStyleCnt="0"/>
      <dgm:spPr/>
    </dgm:pt>
    <dgm:pt modelId="{F93240BF-7557-4629-B1BD-5E551BEE49CD}" type="pres">
      <dgm:prSet presAssocID="{5063F7B5-6954-4A5A-8482-793490564777}" presName="rootText" presStyleLbl="node3" presStyleIdx="3" presStyleCnt="7" custScaleX="91553" custScaleY="39436" custLinFactNeighborX="-6327" custLinFactNeighborY="-5628">
        <dgm:presLayoutVars>
          <dgm:chPref val="3"/>
        </dgm:presLayoutVars>
      </dgm:prSet>
      <dgm:spPr>
        <a:prstGeom prst="roundRect">
          <a:avLst/>
        </a:prstGeom>
      </dgm:spPr>
    </dgm:pt>
    <dgm:pt modelId="{ACC46B05-A506-4385-BCE0-1AE0DF040E52}" type="pres">
      <dgm:prSet presAssocID="{5063F7B5-6954-4A5A-8482-793490564777}" presName="rootConnector" presStyleLbl="node3" presStyleIdx="3" presStyleCnt="7"/>
      <dgm:spPr/>
    </dgm:pt>
    <dgm:pt modelId="{A7EA1586-BFB6-4427-827F-166DEA54B5AE}" type="pres">
      <dgm:prSet presAssocID="{5063F7B5-6954-4A5A-8482-793490564777}" presName="hierChild4" presStyleCnt="0"/>
      <dgm:spPr/>
    </dgm:pt>
    <dgm:pt modelId="{7DEB23AA-76E1-4893-98DC-C580A58274C5}" type="pres">
      <dgm:prSet presAssocID="{5063F7B5-6954-4A5A-8482-793490564777}" presName="hierChild5" presStyleCnt="0"/>
      <dgm:spPr/>
    </dgm:pt>
    <dgm:pt modelId="{FA7F48F0-10E3-47C5-BDC5-86848F2E7BF4}" type="pres">
      <dgm:prSet presAssocID="{67742DFC-0010-49CA-A317-A9A9F3F20D9F}" presName="Name37" presStyleLbl="parChTrans1D3" presStyleIdx="4" presStyleCnt="7"/>
      <dgm:spPr/>
    </dgm:pt>
    <dgm:pt modelId="{884E7107-1E41-40BF-8A4B-986C2D8C8DC7}" type="pres">
      <dgm:prSet presAssocID="{BCDF8244-CB78-478B-9137-23E57F5750B7}" presName="hierRoot2" presStyleCnt="0">
        <dgm:presLayoutVars>
          <dgm:hierBranch val="init"/>
        </dgm:presLayoutVars>
      </dgm:prSet>
      <dgm:spPr/>
    </dgm:pt>
    <dgm:pt modelId="{F1E99CD2-643B-4391-A225-8CDF41C51E7E}" type="pres">
      <dgm:prSet presAssocID="{BCDF8244-CB78-478B-9137-23E57F5750B7}" presName="rootComposite" presStyleCnt="0"/>
      <dgm:spPr/>
    </dgm:pt>
    <dgm:pt modelId="{C95F6DD8-3F8F-4CB6-B579-BCC2D7743F27}" type="pres">
      <dgm:prSet presAssocID="{BCDF8244-CB78-478B-9137-23E57F5750B7}" presName="rootText" presStyleLbl="node3" presStyleIdx="4" presStyleCnt="7" custScaleX="91554" custScaleY="39946" custLinFactNeighborX="-6327" custLinFactNeighborY="-9849">
        <dgm:presLayoutVars>
          <dgm:chPref val="3"/>
        </dgm:presLayoutVars>
      </dgm:prSet>
      <dgm:spPr>
        <a:prstGeom prst="roundRect">
          <a:avLst/>
        </a:prstGeom>
      </dgm:spPr>
    </dgm:pt>
    <dgm:pt modelId="{74ADA526-CB0A-401B-BDC3-CAEF80D7E952}" type="pres">
      <dgm:prSet presAssocID="{BCDF8244-CB78-478B-9137-23E57F5750B7}" presName="rootConnector" presStyleLbl="node3" presStyleIdx="4" presStyleCnt="7"/>
      <dgm:spPr/>
    </dgm:pt>
    <dgm:pt modelId="{95F4666B-6D10-4C9D-978E-C6B2A9E2BAAA}" type="pres">
      <dgm:prSet presAssocID="{BCDF8244-CB78-478B-9137-23E57F5750B7}" presName="hierChild4" presStyleCnt="0"/>
      <dgm:spPr/>
    </dgm:pt>
    <dgm:pt modelId="{6775F8DD-CCD9-4B98-8535-8ECCE107C412}" type="pres">
      <dgm:prSet presAssocID="{BCDF8244-CB78-478B-9137-23E57F5750B7}" presName="hierChild5" presStyleCnt="0"/>
      <dgm:spPr/>
    </dgm:pt>
    <dgm:pt modelId="{1AFC8F5A-C5C1-4B0F-A349-6D818A71CE56}" type="pres">
      <dgm:prSet presAssocID="{D2E51C83-5E27-49EA-806E-FC8CEEACC32E}" presName="hierChild5" presStyleCnt="0"/>
      <dgm:spPr/>
    </dgm:pt>
    <dgm:pt modelId="{A4AA74C3-0936-457A-85E0-2051921702A1}" type="pres">
      <dgm:prSet presAssocID="{29405AEC-B893-4AB6-963A-A754C6A1EAEC}" presName="Name37" presStyleLbl="parChTrans1D2" presStyleIdx="3" presStyleCnt="4"/>
      <dgm:spPr/>
    </dgm:pt>
    <dgm:pt modelId="{08FA9B72-670C-4032-AB0B-93CC8E3E44CB}" type="pres">
      <dgm:prSet presAssocID="{8BBC1CAF-DE6D-45A0-A4F4-C5DC03198426}" presName="hierRoot2" presStyleCnt="0">
        <dgm:presLayoutVars>
          <dgm:hierBranch val="init"/>
        </dgm:presLayoutVars>
      </dgm:prSet>
      <dgm:spPr/>
    </dgm:pt>
    <dgm:pt modelId="{1CB9B4B8-6FB7-4BF7-943E-8B6BC70677EB}" type="pres">
      <dgm:prSet presAssocID="{8BBC1CAF-DE6D-45A0-A4F4-C5DC03198426}" presName="rootComposite" presStyleCnt="0"/>
      <dgm:spPr/>
    </dgm:pt>
    <dgm:pt modelId="{3F83C663-23F8-451E-B9F1-469D7660CD2F}" type="pres">
      <dgm:prSet presAssocID="{8BBC1CAF-DE6D-45A0-A4F4-C5DC03198426}" presName="rootText" presStyleLbl="node2" presStyleIdx="3" presStyleCnt="4" custScaleX="91553" custScaleY="38877">
        <dgm:presLayoutVars>
          <dgm:chPref val="3"/>
        </dgm:presLayoutVars>
      </dgm:prSet>
      <dgm:spPr>
        <a:prstGeom prst="roundRect">
          <a:avLst/>
        </a:prstGeom>
      </dgm:spPr>
    </dgm:pt>
    <dgm:pt modelId="{C5ACAB71-74E7-4249-B186-E6BD04A9FB77}" type="pres">
      <dgm:prSet presAssocID="{8BBC1CAF-DE6D-45A0-A4F4-C5DC03198426}" presName="rootConnector" presStyleLbl="node2" presStyleIdx="3" presStyleCnt="4"/>
      <dgm:spPr/>
    </dgm:pt>
    <dgm:pt modelId="{4D5CDEE9-28FA-44D4-A4C2-715B1E3D9BE3}" type="pres">
      <dgm:prSet presAssocID="{8BBC1CAF-DE6D-45A0-A4F4-C5DC03198426}" presName="hierChild4" presStyleCnt="0"/>
      <dgm:spPr/>
    </dgm:pt>
    <dgm:pt modelId="{C79B8A11-FAEE-43B6-B2EA-C3BE9EE2820A}" type="pres">
      <dgm:prSet presAssocID="{44775DDE-65D4-4DEB-A66B-62C55C35F01A}" presName="Name37" presStyleLbl="parChTrans1D3" presStyleIdx="5" presStyleCnt="7"/>
      <dgm:spPr/>
    </dgm:pt>
    <dgm:pt modelId="{AB9EDAE9-4D67-4DA9-BA9D-C041A0FA5902}" type="pres">
      <dgm:prSet presAssocID="{7A328347-EB67-46E7-B0AD-B3B0B17A080F}" presName="hierRoot2" presStyleCnt="0">
        <dgm:presLayoutVars>
          <dgm:hierBranch val="init"/>
        </dgm:presLayoutVars>
      </dgm:prSet>
      <dgm:spPr/>
    </dgm:pt>
    <dgm:pt modelId="{801A3E9C-F15C-44F1-9F0B-ACF28DCC1979}" type="pres">
      <dgm:prSet presAssocID="{7A328347-EB67-46E7-B0AD-B3B0B17A080F}" presName="rootComposite" presStyleCnt="0"/>
      <dgm:spPr/>
    </dgm:pt>
    <dgm:pt modelId="{5ACE782D-CCD5-4C77-9401-9B71D573347A}" type="pres">
      <dgm:prSet presAssocID="{7A328347-EB67-46E7-B0AD-B3B0B17A080F}" presName="rootText" presStyleLbl="node3" presStyleIdx="5" presStyleCnt="7" custScaleX="91553" custScaleY="39436" custLinFactNeighborX="-6327" custLinFactNeighborY="-5628">
        <dgm:presLayoutVars>
          <dgm:chPref val="3"/>
        </dgm:presLayoutVars>
      </dgm:prSet>
      <dgm:spPr>
        <a:prstGeom prst="roundRect">
          <a:avLst/>
        </a:prstGeom>
      </dgm:spPr>
    </dgm:pt>
    <dgm:pt modelId="{BB852F5B-AB4B-45B9-A3E1-40AAF6A88692}" type="pres">
      <dgm:prSet presAssocID="{7A328347-EB67-46E7-B0AD-B3B0B17A080F}" presName="rootConnector" presStyleLbl="node3" presStyleIdx="5" presStyleCnt="7"/>
      <dgm:spPr/>
    </dgm:pt>
    <dgm:pt modelId="{1E1266B4-B351-4811-B16F-3AE32AD34B90}" type="pres">
      <dgm:prSet presAssocID="{7A328347-EB67-46E7-B0AD-B3B0B17A080F}" presName="hierChild4" presStyleCnt="0"/>
      <dgm:spPr/>
    </dgm:pt>
    <dgm:pt modelId="{D2C06601-09BB-4EA2-8F7E-5CF74E265D5F}" type="pres">
      <dgm:prSet presAssocID="{7A328347-EB67-46E7-B0AD-B3B0B17A080F}" presName="hierChild5" presStyleCnt="0"/>
      <dgm:spPr/>
    </dgm:pt>
    <dgm:pt modelId="{E597E647-5D4F-4D1E-8A7E-4CDE5521D64E}" type="pres">
      <dgm:prSet presAssocID="{A04C951E-6D79-4217-8E62-BDEB7EFD5E63}" presName="Name37" presStyleLbl="parChTrans1D3" presStyleIdx="6" presStyleCnt="7"/>
      <dgm:spPr/>
    </dgm:pt>
    <dgm:pt modelId="{5AE05590-0121-408B-A086-8B4D975A6B7F}" type="pres">
      <dgm:prSet presAssocID="{2086CFCF-EC73-46EF-95FC-2E32CAA1A56C}" presName="hierRoot2" presStyleCnt="0">
        <dgm:presLayoutVars>
          <dgm:hierBranch val="init"/>
        </dgm:presLayoutVars>
      </dgm:prSet>
      <dgm:spPr/>
    </dgm:pt>
    <dgm:pt modelId="{610D8D43-A2F2-4DF9-BD56-19A90C563743}" type="pres">
      <dgm:prSet presAssocID="{2086CFCF-EC73-46EF-95FC-2E32CAA1A56C}" presName="rootComposite" presStyleCnt="0"/>
      <dgm:spPr/>
    </dgm:pt>
    <dgm:pt modelId="{94287AC6-2EEB-4B08-AA6C-0C56DE8E3F1A}" type="pres">
      <dgm:prSet presAssocID="{2086CFCF-EC73-46EF-95FC-2E32CAA1A56C}" presName="rootText" presStyleLbl="node3" presStyleIdx="6" presStyleCnt="7" custScaleX="91553" custScaleY="39946" custLinFactNeighborX="-6327" custLinFactNeighborY="-9849">
        <dgm:presLayoutVars>
          <dgm:chPref val="3"/>
        </dgm:presLayoutVars>
      </dgm:prSet>
      <dgm:spPr>
        <a:prstGeom prst="roundRect">
          <a:avLst/>
        </a:prstGeom>
      </dgm:spPr>
    </dgm:pt>
    <dgm:pt modelId="{1961C5D1-DAC4-403D-B3E2-BF7491C4A1FE}" type="pres">
      <dgm:prSet presAssocID="{2086CFCF-EC73-46EF-95FC-2E32CAA1A56C}" presName="rootConnector" presStyleLbl="node3" presStyleIdx="6" presStyleCnt="7"/>
      <dgm:spPr/>
    </dgm:pt>
    <dgm:pt modelId="{200036B7-A3E5-4190-84D2-CEBC12A93BC2}" type="pres">
      <dgm:prSet presAssocID="{2086CFCF-EC73-46EF-95FC-2E32CAA1A56C}" presName="hierChild4" presStyleCnt="0"/>
      <dgm:spPr/>
    </dgm:pt>
    <dgm:pt modelId="{1EFF7BDF-D0AC-4283-A364-79D960876FA3}" type="pres">
      <dgm:prSet presAssocID="{2086CFCF-EC73-46EF-95FC-2E32CAA1A56C}" presName="hierChild5" presStyleCnt="0"/>
      <dgm:spPr/>
    </dgm:pt>
    <dgm:pt modelId="{3BA735FF-162A-4226-A316-647F48D5566F}" type="pres">
      <dgm:prSet presAssocID="{8BBC1CAF-DE6D-45A0-A4F4-C5DC03198426}" presName="hierChild5" presStyleCnt="0"/>
      <dgm:spPr/>
    </dgm:pt>
    <dgm:pt modelId="{70000D1A-ABA8-4870-B9EE-E0077B421215}" type="pres">
      <dgm:prSet presAssocID="{80211ECE-CA88-4FD8-A1BF-092702197FB6}" presName="hierChild3" presStyleCnt="0"/>
      <dgm:spPr/>
    </dgm:pt>
  </dgm:ptLst>
  <dgm:cxnLst>
    <dgm:cxn modelId="{08846604-44D2-4F39-87FC-855AD789D2C0}" type="presOf" srcId="{5063F7B5-6954-4A5A-8482-793490564777}" destId="{F93240BF-7557-4629-B1BD-5E551BEE49CD}" srcOrd="0" destOrd="0" presId="urn:microsoft.com/office/officeart/2005/8/layout/orgChart1"/>
    <dgm:cxn modelId="{A1AF2407-9EA2-431D-AC66-89CACDE31ACE}" type="presOf" srcId="{5063F7B5-6954-4A5A-8482-793490564777}" destId="{ACC46B05-A506-4385-BCE0-1AE0DF040E52}" srcOrd="1" destOrd="0" presId="urn:microsoft.com/office/officeart/2005/8/layout/orgChart1"/>
    <dgm:cxn modelId="{A288470A-B920-43C4-BCE1-C0B0AB0B6910}" type="presOf" srcId="{B6856E2E-61F9-4230-AB64-4347E27DF834}" destId="{11001EFC-A4B8-4C88-B5AB-A4DA496B45BC}" srcOrd="1" destOrd="0" presId="urn:microsoft.com/office/officeart/2005/8/layout/orgChart1"/>
    <dgm:cxn modelId="{14209D0B-4BC0-4E7B-902A-39CE24D30E64}" type="presOf" srcId="{3CB91D7B-D9E5-4786-9744-D23725B6A486}" destId="{27D98E5E-3E41-4F99-85A3-F45FDD6A4210}" srcOrd="0" destOrd="0" presId="urn:microsoft.com/office/officeart/2005/8/layout/orgChart1"/>
    <dgm:cxn modelId="{7C76F914-8AB0-40EE-B088-BEB9B64EA324}" type="presOf" srcId="{E95E9961-28B8-42E6-A8BF-25ED038538B4}" destId="{9B0C8A49-C2DD-4ED2-9FB8-C82AC19425F7}" srcOrd="0" destOrd="0" presId="urn:microsoft.com/office/officeart/2005/8/layout/orgChart1"/>
    <dgm:cxn modelId="{19324920-A881-4F51-A985-3F510A4E7090}" type="presOf" srcId="{548B4738-20B0-4A4F-A144-CE16B967D892}" destId="{373A3BCC-DAD6-4919-AB1F-DB03503EE409}" srcOrd="0" destOrd="0" presId="urn:microsoft.com/office/officeart/2005/8/layout/orgChart1"/>
    <dgm:cxn modelId="{BF6EF223-D52B-41F3-8ABA-FE4C4B723BCA}" type="presOf" srcId="{2086CFCF-EC73-46EF-95FC-2E32CAA1A56C}" destId="{94287AC6-2EEB-4B08-AA6C-0C56DE8E3F1A}" srcOrd="0" destOrd="0" presId="urn:microsoft.com/office/officeart/2005/8/layout/orgChart1"/>
    <dgm:cxn modelId="{85AC7D29-5553-4DD6-88BF-52385AA84F15}" srcId="{D2E51C83-5E27-49EA-806E-FC8CEEACC32E}" destId="{BCDF8244-CB78-478B-9137-23E57F5750B7}" srcOrd="1" destOrd="0" parTransId="{67742DFC-0010-49CA-A317-A9A9F3F20D9F}" sibTransId="{F3CB2BC2-5535-41CB-A42E-C6A8C99543C2}"/>
    <dgm:cxn modelId="{89BE1330-A1C2-4B85-B03F-C94FF3FC7C60}" type="presOf" srcId="{80211ECE-CA88-4FD8-A1BF-092702197FB6}" destId="{E8237C46-02AF-4C81-9748-6FCB95A8E4BB}" srcOrd="0" destOrd="0" presId="urn:microsoft.com/office/officeart/2005/8/layout/orgChart1"/>
    <dgm:cxn modelId="{DF522B3F-F7EC-45AC-B7E0-1093A3511A78}" type="presOf" srcId="{1CCB0C71-2896-4096-AA97-C3B71D5825D2}" destId="{B44BEF7A-1094-43A4-B973-18EC142B17EC}" srcOrd="0" destOrd="0" presId="urn:microsoft.com/office/officeart/2005/8/layout/orgChart1"/>
    <dgm:cxn modelId="{76EAC567-A7AF-4AD7-BCE0-8D37DED02FE2}" type="presOf" srcId="{4E894E8B-AC2B-4E3D-A600-1BCF3305D1F7}" destId="{33CED279-0033-4F89-85EF-803A6101B92E}" srcOrd="0" destOrd="0" presId="urn:microsoft.com/office/officeart/2005/8/layout/orgChart1"/>
    <dgm:cxn modelId="{B66A3548-3930-460E-9D6F-45149F772F5C}" type="presOf" srcId="{BCDF8244-CB78-478B-9137-23E57F5750B7}" destId="{74ADA526-CB0A-401B-BDC3-CAEF80D7E952}" srcOrd="1" destOrd="0" presId="urn:microsoft.com/office/officeart/2005/8/layout/orgChart1"/>
    <dgm:cxn modelId="{0D86BC4B-3A43-4C9A-B9A3-95E40F38E54C}" srcId="{80211ECE-CA88-4FD8-A1BF-092702197FB6}" destId="{8BBC1CAF-DE6D-45A0-A4F4-C5DC03198426}" srcOrd="3" destOrd="0" parTransId="{29405AEC-B893-4AB6-963A-A754C6A1EAEC}" sibTransId="{54EED592-A6BB-4A8B-83E4-B4B9BF20B49E}"/>
    <dgm:cxn modelId="{60573C50-2380-466A-8E5F-231873B6048A}" srcId="{8BBC1CAF-DE6D-45A0-A4F4-C5DC03198426}" destId="{7A328347-EB67-46E7-B0AD-B3B0B17A080F}" srcOrd="0" destOrd="0" parTransId="{44775DDE-65D4-4DEB-A66B-62C55C35F01A}" sibTransId="{CAB0A773-21B2-41A3-BCC1-A324D23582DE}"/>
    <dgm:cxn modelId="{DE0D1453-17D0-442E-8600-48BC1EA75F17}" type="presOf" srcId="{8BBC1CAF-DE6D-45A0-A4F4-C5DC03198426}" destId="{C5ACAB71-74E7-4249-B186-E6BD04A9FB77}" srcOrd="1" destOrd="0" presId="urn:microsoft.com/office/officeart/2005/8/layout/orgChart1"/>
    <dgm:cxn modelId="{4E9CE075-8B28-4587-9CBE-52A25DCE7CF6}" type="presOf" srcId="{7A328347-EB67-46E7-B0AD-B3B0B17A080F}" destId="{BB852F5B-AB4B-45B9-A3E1-40AAF6A88692}" srcOrd="1" destOrd="0" presId="urn:microsoft.com/office/officeart/2005/8/layout/orgChart1"/>
    <dgm:cxn modelId="{BA9AB756-692B-46F1-87DB-777C98DC4B02}" type="presOf" srcId="{29775207-5135-4862-9F9D-02CA37708778}" destId="{4EF0C7E1-74F8-40B0-ABD8-F53273C107AF}" srcOrd="1" destOrd="0" presId="urn:microsoft.com/office/officeart/2005/8/layout/orgChart1"/>
    <dgm:cxn modelId="{094FBD56-95D2-4CD3-BEBE-6BAF12ADF158}" srcId="{B6856E2E-61F9-4230-AB64-4347E27DF834}" destId="{3065A5C6-29A7-41E1-AE94-5065B708B690}" srcOrd="0" destOrd="0" parTransId="{3CB91D7B-D9E5-4786-9744-D23725B6A486}" sibTransId="{42857B18-AA91-4846-93BF-F1DD46A89839}"/>
    <dgm:cxn modelId="{ED269D58-4F27-44AD-841B-4CC310CED029}" type="presOf" srcId="{A4082FD5-5941-4342-8880-4A89738E7B14}" destId="{29E1CDD2-1263-4926-ABA1-821F2FA88D03}" srcOrd="0" destOrd="0" presId="urn:microsoft.com/office/officeart/2005/8/layout/orgChart1"/>
    <dgm:cxn modelId="{6AFDE578-25BB-4F89-A8FD-98AD629518CE}" type="presOf" srcId="{8BBC1CAF-DE6D-45A0-A4F4-C5DC03198426}" destId="{3F83C663-23F8-451E-B9F1-469D7660CD2F}" srcOrd="0" destOrd="0" presId="urn:microsoft.com/office/officeart/2005/8/layout/orgChart1"/>
    <dgm:cxn modelId="{B364E77E-8D7D-4A16-9ABD-2B11F6F66B8A}" type="presOf" srcId="{2086CFCF-EC73-46EF-95FC-2E32CAA1A56C}" destId="{1961C5D1-DAC4-403D-B3E2-BF7491C4A1FE}" srcOrd="1" destOrd="0" presId="urn:microsoft.com/office/officeart/2005/8/layout/orgChart1"/>
    <dgm:cxn modelId="{19A48680-2B48-44FD-8B06-FE5CCE8A700E}" type="presOf" srcId="{D2E51C83-5E27-49EA-806E-FC8CEEACC32E}" destId="{D4433AA9-B550-4285-A867-CABD2BECA2EE}" srcOrd="1" destOrd="0" presId="urn:microsoft.com/office/officeart/2005/8/layout/orgChart1"/>
    <dgm:cxn modelId="{3F670989-E328-4927-8067-43B809FBB5FF}" srcId="{D2E51C83-5E27-49EA-806E-FC8CEEACC32E}" destId="{5063F7B5-6954-4A5A-8482-793490564777}" srcOrd="0" destOrd="0" parTransId="{1CCB0C71-2896-4096-AA97-C3B71D5825D2}" sibTransId="{7B991548-B3A6-4879-AA3F-06CEE7217891}"/>
    <dgm:cxn modelId="{8AFBF889-CF9E-4203-9117-7A596B26B555}" srcId="{E95E9961-28B8-42E6-A8BF-25ED038538B4}" destId="{4E894E8B-AC2B-4E3D-A600-1BCF3305D1F7}" srcOrd="1" destOrd="0" parTransId="{DDD3BEFC-C76A-478D-9E9C-72C7C2F9F409}" sibTransId="{E539F510-3111-445D-8D9A-0F78FCEEE8CB}"/>
    <dgm:cxn modelId="{09D8F88A-BCA3-4C2B-8A6E-471E7FAB1B40}" type="presOf" srcId="{44775DDE-65D4-4DEB-A66B-62C55C35F01A}" destId="{C79B8A11-FAEE-43B6-B2EA-C3BE9EE2820A}" srcOrd="0" destOrd="0" presId="urn:microsoft.com/office/officeart/2005/8/layout/orgChart1"/>
    <dgm:cxn modelId="{8A694790-3239-4CC8-92BF-93C3A411ADF3}" type="presOf" srcId="{7A328347-EB67-46E7-B0AD-B3B0B17A080F}" destId="{5ACE782D-CCD5-4C77-9401-9B71D573347A}" srcOrd="0" destOrd="0" presId="urn:microsoft.com/office/officeart/2005/8/layout/orgChart1"/>
    <dgm:cxn modelId="{A9F2E091-1096-47F5-B025-A6AA471C1561}" type="presOf" srcId="{A04C951E-6D79-4217-8E62-BDEB7EFD5E63}" destId="{E597E647-5D4F-4D1E-8A7E-4CDE5521D64E}" srcOrd="0" destOrd="0" presId="urn:microsoft.com/office/officeart/2005/8/layout/orgChart1"/>
    <dgm:cxn modelId="{9BF8C294-9963-4315-A95A-0ABCCC2A2A07}" srcId="{E95E9961-28B8-42E6-A8BF-25ED038538B4}" destId="{29775207-5135-4862-9F9D-02CA37708778}" srcOrd="0" destOrd="0" parTransId="{87A96C5B-FF50-49CE-A1E2-B4E9E0A79862}" sibTransId="{1D55D513-EE95-4533-BEA6-295058739B12}"/>
    <dgm:cxn modelId="{CED6C794-EDFF-47C9-AA79-B85D0DE075FC}" type="presOf" srcId="{BCDF8244-CB78-478B-9137-23E57F5750B7}" destId="{C95F6DD8-3F8F-4CB6-B579-BCC2D7743F27}" srcOrd="0" destOrd="0" presId="urn:microsoft.com/office/officeart/2005/8/layout/orgChart1"/>
    <dgm:cxn modelId="{8294F996-2E0B-46EA-BE2A-0D2EACABB917}" type="presOf" srcId="{38C16723-F6A2-4865-B100-6F03CC42A4B4}" destId="{732CFADC-E85D-4422-9F7E-05257AAD2A98}" srcOrd="0" destOrd="0" presId="urn:microsoft.com/office/officeart/2005/8/layout/orgChart1"/>
    <dgm:cxn modelId="{7616549A-2092-44C8-98EC-6973562B2CF1}" type="presOf" srcId="{3065A5C6-29A7-41E1-AE94-5065B708B690}" destId="{CC322A9E-5DC7-4C72-A4E1-B7116D97ACA6}" srcOrd="0" destOrd="0" presId="urn:microsoft.com/office/officeart/2005/8/layout/orgChart1"/>
    <dgm:cxn modelId="{547B00A0-9C04-40FF-81BB-3009707862C9}" type="presOf" srcId="{4E894E8B-AC2B-4E3D-A600-1BCF3305D1F7}" destId="{6A7C8A66-AAEE-4038-A06E-E42C55BD9B5B}" srcOrd="1" destOrd="0" presId="urn:microsoft.com/office/officeart/2005/8/layout/orgChart1"/>
    <dgm:cxn modelId="{C7AFEBA4-4C93-4C28-8E04-D9E678CA3427}" srcId="{5C348A19-7105-4FD5-AEAA-71B6B19344AA}" destId="{80211ECE-CA88-4FD8-A1BF-092702197FB6}" srcOrd="0" destOrd="0" parTransId="{5BE4EEBC-E23B-430E-924A-DE08CFD3AC66}" sibTransId="{3306D587-1B0A-4285-B95F-F7531BEC6A77}"/>
    <dgm:cxn modelId="{7372FFA4-9068-44E1-AC70-E2D93D08DEEB}" type="presOf" srcId="{DDD3BEFC-C76A-478D-9E9C-72C7C2F9F409}" destId="{6E442213-4245-47F1-8336-F77E11C1AD92}" srcOrd="0" destOrd="0" presId="urn:microsoft.com/office/officeart/2005/8/layout/orgChart1"/>
    <dgm:cxn modelId="{4B9CEBB0-4F6E-468A-B231-53F86A9960E0}" srcId="{80211ECE-CA88-4FD8-A1BF-092702197FB6}" destId="{E95E9961-28B8-42E6-A8BF-25ED038538B4}" srcOrd="1" destOrd="0" parTransId="{38C16723-F6A2-4865-B100-6F03CC42A4B4}" sibTransId="{29CCE971-41D0-4BE7-A6F6-722AEF738C1A}"/>
    <dgm:cxn modelId="{AB2585B5-4E4D-43CA-A314-88AEEC61629D}" srcId="{80211ECE-CA88-4FD8-A1BF-092702197FB6}" destId="{B6856E2E-61F9-4230-AB64-4347E27DF834}" srcOrd="0" destOrd="0" parTransId="{A4082FD5-5941-4342-8880-4A89738E7B14}" sibTransId="{AF5DA8B9-9470-4B74-BA78-DCE6621A54D0}"/>
    <dgm:cxn modelId="{36104AC2-8119-424F-8FE4-E5F0BE62E900}" type="presOf" srcId="{E95E9961-28B8-42E6-A8BF-25ED038538B4}" destId="{77AC795B-3F08-4871-A25B-7B50A1F481AA}" srcOrd="1" destOrd="0" presId="urn:microsoft.com/office/officeart/2005/8/layout/orgChart1"/>
    <dgm:cxn modelId="{278047C4-9A95-48F4-9A3A-F5D9C606791C}" type="presOf" srcId="{B6856E2E-61F9-4230-AB64-4347E27DF834}" destId="{C302229C-0BC5-4A57-8CB3-CFA29D906409}" srcOrd="0" destOrd="0" presId="urn:microsoft.com/office/officeart/2005/8/layout/orgChart1"/>
    <dgm:cxn modelId="{5A8B16C6-23F3-40C7-BCA3-A74DF853D752}" type="presOf" srcId="{80211ECE-CA88-4FD8-A1BF-092702197FB6}" destId="{C7446D9C-8895-471D-86C5-5148C5D3B3A8}" srcOrd="1" destOrd="0" presId="urn:microsoft.com/office/officeart/2005/8/layout/orgChart1"/>
    <dgm:cxn modelId="{96228AC8-C244-482F-BE84-D521A82AA03C}" type="presOf" srcId="{5C348A19-7105-4FD5-AEAA-71B6B19344AA}" destId="{E56E2910-1382-4EAF-8D19-D261D6DB556D}" srcOrd="0" destOrd="0" presId="urn:microsoft.com/office/officeart/2005/8/layout/orgChart1"/>
    <dgm:cxn modelId="{93FDBBC8-43F1-40C0-AA07-D7CAAC513CB4}" type="presOf" srcId="{87A96C5B-FF50-49CE-A1E2-B4E9E0A79862}" destId="{4861B2DE-A0AA-4130-8406-88A18A44494C}" srcOrd="0" destOrd="0" presId="urn:microsoft.com/office/officeart/2005/8/layout/orgChart1"/>
    <dgm:cxn modelId="{7ED6DDC9-AF5B-4F9E-81E2-D20B6847FCB7}" type="presOf" srcId="{D2E51C83-5E27-49EA-806E-FC8CEEACC32E}" destId="{8D3B9CF5-2D3A-45DF-9E61-54B460916E7D}" srcOrd="0" destOrd="0" presId="urn:microsoft.com/office/officeart/2005/8/layout/orgChart1"/>
    <dgm:cxn modelId="{B0B918CB-2C65-4DE0-A68C-594C19E98DBE}" type="presOf" srcId="{29775207-5135-4862-9F9D-02CA37708778}" destId="{00CC97D7-0B60-4938-9301-437E44A607AA}" srcOrd="0" destOrd="0" presId="urn:microsoft.com/office/officeart/2005/8/layout/orgChart1"/>
    <dgm:cxn modelId="{630607DE-EBA0-420E-95CA-04738B0CF197}" type="presOf" srcId="{3065A5C6-29A7-41E1-AE94-5065B708B690}" destId="{2C4771E2-5D68-47E5-931E-FA31C3CEE930}" srcOrd="1" destOrd="0" presId="urn:microsoft.com/office/officeart/2005/8/layout/orgChart1"/>
    <dgm:cxn modelId="{860C7CE2-6EB0-4B3E-BE79-B22CE089903C}" type="presOf" srcId="{67742DFC-0010-49CA-A317-A9A9F3F20D9F}" destId="{FA7F48F0-10E3-47C5-BDC5-86848F2E7BF4}" srcOrd="0" destOrd="0" presId="urn:microsoft.com/office/officeart/2005/8/layout/orgChart1"/>
    <dgm:cxn modelId="{CE22B7EE-37FE-4EC2-B1D5-89C5D864DEA6}" type="presOf" srcId="{29405AEC-B893-4AB6-963A-A754C6A1EAEC}" destId="{A4AA74C3-0936-457A-85E0-2051921702A1}" srcOrd="0" destOrd="0" presId="urn:microsoft.com/office/officeart/2005/8/layout/orgChart1"/>
    <dgm:cxn modelId="{05C303EF-58AA-416E-8464-16EB0E5A07C9}" srcId="{80211ECE-CA88-4FD8-A1BF-092702197FB6}" destId="{D2E51C83-5E27-49EA-806E-FC8CEEACC32E}" srcOrd="2" destOrd="0" parTransId="{548B4738-20B0-4A4F-A144-CE16B967D892}" sibTransId="{8C1FF142-8339-4AD9-A838-2AAEFBA923AA}"/>
    <dgm:cxn modelId="{49203CFE-8FEC-41AE-AEA1-E71ACF1C3B91}" srcId="{8BBC1CAF-DE6D-45A0-A4F4-C5DC03198426}" destId="{2086CFCF-EC73-46EF-95FC-2E32CAA1A56C}" srcOrd="1" destOrd="0" parTransId="{A04C951E-6D79-4217-8E62-BDEB7EFD5E63}" sibTransId="{A0611ECA-0868-4DA5-8B7A-04782EFBC64A}"/>
    <dgm:cxn modelId="{F3716430-4B73-46F8-A7E9-81C6965C6C74}" type="presParOf" srcId="{E56E2910-1382-4EAF-8D19-D261D6DB556D}" destId="{EF0C2CBE-7CB3-42DC-956F-6F9FAE6C51FE}" srcOrd="0" destOrd="0" presId="urn:microsoft.com/office/officeart/2005/8/layout/orgChart1"/>
    <dgm:cxn modelId="{AC668CE1-A2BB-428F-9F04-8DF6E5D449E5}" type="presParOf" srcId="{EF0C2CBE-7CB3-42DC-956F-6F9FAE6C51FE}" destId="{1DA4D1A9-F735-421A-99E8-5307AD6863BF}" srcOrd="0" destOrd="0" presId="urn:microsoft.com/office/officeart/2005/8/layout/orgChart1"/>
    <dgm:cxn modelId="{AA32653D-BEEE-42F7-BB7A-B6D123F4E0EF}" type="presParOf" srcId="{1DA4D1A9-F735-421A-99E8-5307AD6863BF}" destId="{E8237C46-02AF-4C81-9748-6FCB95A8E4BB}" srcOrd="0" destOrd="0" presId="urn:microsoft.com/office/officeart/2005/8/layout/orgChart1"/>
    <dgm:cxn modelId="{ACE35219-7CAC-4E28-9060-0B543F8B7356}" type="presParOf" srcId="{1DA4D1A9-F735-421A-99E8-5307AD6863BF}" destId="{C7446D9C-8895-471D-86C5-5148C5D3B3A8}" srcOrd="1" destOrd="0" presId="urn:microsoft.com/office/officeart/2005/8/layout/orgChart1"/>
    <dgm:cxn modelId="{6FFA4861-AA9B-44B1-B6D4-112A141AA442}" type="presParOf" srcId="{EF0C2CBE-7CB3-42DC-956F-6F9FAE6C51FE}" destId="{B1E77BC1-89CC-4A0A-B9EE-A7881BBDC434}" srcOrd="1" destOrd="0" presId="urn:microsoft.com/office/officeart/2005/8/layout/orgChart1"/>
    <dgm:cxn modelId="{AC1D9A9C-F61C-4A9B-9160-485C84B77DE5}" type="presParOf" srcId="{B1E77BC1-89CC-4A0A-B9EE-A7881BBDC434}" destId="{29E1CDD2-1263-4926-ABA1-821F2FA88D03}" srcOrd="0" destOrd="0" presId="urn:microsoft.com/office/officeart/2005/8/layout/orgChart1"/>
    <dgm:cxn modelId="{1887017B-BE30-4E64-8CC0-E57D9B1B5037}" type="presParOf" srcId="{B1E77BC1-89CC-4A0A-B9EE-A7881BBDC434}" destId="{73DDE699-6987-412A-8F14-14D56D6164F6}" srcOrd="1" destOrd="0" presId="urn:microsoft.com/office/officeart/2005/8/layout/orgChart1"/>
    <dgm:cxn modelId="{80234C17-9616-4FBC-8E9F-E87D00E5951B}" type="presParOf" srcId="{73DDE699-6987-412A-8F14-14D56D6164F6}" destId="{CBC2E23C-83DF-46D2-BAD8-BECE9CA266F6}" srcOrd="0" destOrd="0" presId="urn:microsoft.com/office/officeart/2005/8/layout/orgChart1"/>
    <dgm:cxn modelId="{84E67165-9834-45A5-A1E2-820D42C330C5}" type="presParOf" srcId="{CBC2E23C-83DF-46D2-BAD8-BECE9CA266F6}" destId="{C302229C-0BC5-4A57-8CB3-CFA29D906409}" srcOrd="0" destOrd="0" presId="urn:microsoft.com/office/officeart/2005/8/layout/orgChart1"/>
    <dgm:cxn modelId="{B49CAD9D-15EE-4A4F-A1F8-4D015FF7A7FB}" type="presParOf" srcId="{CBC2E23C-83DF-46D2-BAD8-BECE9CA266F6}" destId="{11001EFC-A4B8-4C88-B5AB-A4DA496B45BC}" srcOrd="1" destOrd="0" presId="urn:microsoft.com/office/officeart/2005/8/layout/orgChart1"/>
    <dgm:cxn modelId="{F14A436F-6C84-4859-9446-1DFA3C31FE48}" type="presParOf" srcId="{73DDE699-6987-412A-8F14-14D56D6164F6}" destId="{9771F2C2-A5A0-476A-92ED-78FA01A833C8}" srcOrd="1" destOrd="0" presId="urn:microsoft.com/office/officeart/2005/8/layout/orgChart1"/>
    <dgm:cxn modelId="{B4B83FD1-832F-4142-84AA-9F2F46A0D85B}" type="presParOf" srcId="{9771F2C2-A5A0-476A-92ED-78FA01A833C8}" destId="{27D98E5E-3E41-4F99-85A3-F45FDD6A4210}" srcOrd="0" destOrd="0" presId="urn:microsoft.com/office/officeart/2005/8/layout/orgChart1"/>
    <dgm:cxn modelId="{0F27AEBC-2F60-41B8-88C2-6A700C817819}" type="presParOf" srcId="{9771F2C2-A5A0-476A-92ED-78FA01A833C8}" destId="{CFD3EF64-0D92-4307-BEBA-2A2019A1E807}" srcOrd="1" destOrd="0" presId="urn:microsoft.com/office/officeart/2005/8/layout/orgChart1"/>
    <dgm:cxn modelId="{2528C17E-5693-4188-B610-91106F6D3ACC}" type="presParOf" srcId="{CFD3EF64-0D92-4307-BEBA-2A2019A1E807}" destId="{6549566F-8B37-4F6A-B509-C273D07CA153}" srcOrd="0" destOrd="0" presId="urn:microsoft.com/office/officeart/2005/8/layout/orgChart1"/>
    <dgm:cxn modelId="{35CA066C-E646-41D9-803C-ADA39DC1884B}" type="presParOf" srcId="{6549566F-8B37-4F6A-B509-C273D07CA153}" destId="{CC322A9E-5DC7-4C72-A4E1-B7116D97ACA6}" srcOrd="0" destOrd="0" presId="urn:microsoft.com/office/officeart/2005/8/layout/orgChart1"/>
    <dgm:cxn modelId="{F2905D59-F4DD-486F-BE0A-A14EF1F0341B}" type="presParOf" srcId="{6549566F-8B37-4F6A-B509-C273D07CA153}" destId="{2C4771E2-5D68-47E5-931E-FA31C3CEE930}" srcOrd="1" destOrd="0" presId="urn:microsoft.com/office/officeart/2005/8/layout/orgChart1"/>
    <dgm:cxn modelId="{BFEAE364-6189-4FBA-BDC5-446779FA5535}" type="presParOf" srcId="{CFD3EF64-0D92-4307-BEBA-2A2019A1E807}" destId="{A4675975-2FE2-479F-9447-504FF2D4A60B}" srcOrd="1" destOrd="0" presId="urn:microsoft.com/office/officeart/2005/8/layout/orgChart1"/>
    <dgm:cxn modelId="{C4E95DAF-FCEF-4AB7-9F51-7D8DAD975CF5}" type="presParOf" srcId="{CFD3EF64-0D92-4307-BEBA-2A2019A1E807}" destId="{2DF411B1-A0C0-417C-A036-98A82EE52752}" srcOrd="2" destOrd="0" presId="urn:microsoft.com/office/officeart/2005/8/layout/orgChart1"/>
    <dgm:cxn modelId="{36557DC1-37C0-49DF-91EA-13311F70B450}" type="presParOf" srcId="{73DDE699-6987-412A-8F14-14D56D6164F6}" destId="{02A20DB1-2198-4DA4-916C-56E514878543}" srcOrd="2" destOrd="0" presId="urn:microsoft.com/office/officeart/2005/8/layout/orgChart1"/>
    <dgm:cxn modelId="{48FE41C1-2644-41A5-952E-67A2E07C74DA}" type="presParOf" srcId="{B1E77BC1-89CC-4A0A-B9EE-A7881BBDC434}" destId="{732CFADC-E85D-4422-9F7E-05257AAD2A98}" srcOrd="2" destOrd="0" presId="urn:microsoft.com/office/officeart/2005/8/layout/orgChart1"/>
    <dgm:cxn modelId="{9645C2DE-7B12-47BD-9A7D-B9FCCB870B77}" type="presParOf" srcId="{B1E77BC1-89CC-4A0A-B9EE-A7881BBDC434}" destId="{50313FDA-7BE8-43EA-A8E3-1D7C29FB9C11}" srcOrd="3" destOrd="0" presId="urn:microsoft.com/office/officeart/2005/8/layout/orgChart1"/>
    <dgm:cxn modelId="{1D59BE37-4984-42F0-B92D-9C2095A13A94}" type="presParOf" srcId="{50313FDA-7BE8-43EA-A8E3-1D7C29FB9C11}" destId="{8F328342-BA6F-42B9-A797-E3D6285B19DA}" srcOrd="0" destOrd="0" presId="urn:microsoft.com/office/officeart/2005/8/layout/orgChart1"/>
    <dgm:cxn modelId="{CE699DDB-0D5D-4458-8357-A47DA22CDD96}" type="presParOf" srcId="{8F328342-BA6F-42B9-A797-E3D6285B19DA}" destId="{9B0C8A49-C2DD-4ED2-9FB8-C82AC19425F7}" srcOrd="0" destOrd="0" presId="urn:microsoft.com/office/officeart/2005/8/layout/orgChart1"/>
    <dgm:cxn modelId="{523FC8EB-190C-4DD3-A6D7-0B8F2B9BBDCC}" type="presParOf" srcId="{8F328342-BA6F-42B9-A797-E3D6285B19DA}" destId="{77AC795B-3F08-4871-A25B-7B50A1F481AA}" srcOrd="1" destOrd="0" presId="urn:microsoft.com/office/officeart/2005/8/layout/orgChart1"/>
    <dgm:cxn modelId="{8FFBDD04-EF6A-46E2-908C-8AD26CDA55E3}" type="presParOf" srcId="{50313FDA-7BE8-43EA-A8E3-1D7C29FB9C11}" destId="{FD24A0E7-B751-43F2-9E3D-52FF68EA47B0}" srcOrd="1" destOrd="0" presId="urn:microsoft.com/office/officeart/2005/8/layout/orgChart1"/>
    <dgm:cxn modelId="{3D40D538-CBAE-43F3-9F22-560575EA8D56}" type="presParOf" srcId="{FD24A0E7-B751-43F2-9E3D-52FF68EA47B0}" destId="{4861B2DE-A0AA-4130-8406-88A18A44494C}" srcOrd="0" destOrd="0" presId="urn:microsoft.com/office/officeart/2005/8/layout/orgChart1"/>
    <dgm:cxn modelId="{C3FA62E9-86F1-4EA5-A5DC-DA7837BA4AFB}" type="presParOf" srcId="{FD24A0E7-B751-43F2-9E3D-52FF68EA47B0}" destId="{9C83662B-D169-4BB1-A4AB-2B9B26905147}" srcOrd="1" destOrd="0" presId="urn:microsoft.com/office/officeart/2005/8/layout/orgChart1"/>
    <dgm:cxn modelId="{AA87444C-C330-4AC0-9B0F-B6B97E787660}" type="presParOf" srcId="{9C83662B-D169-4BB1-A4AB-2B9B26905147}" destId="{5A58765E-5B4C-4732-A005-791C78C3AF39}" srcOrd="0" destOrd="0" presId="urn:microsoft.com/office/officeart/2005/8/layout/orgChart1"/>
    <dgm:cxn modelId="{7AC188A7-7AF2-4524-8C9D-3E5FDEDDCC75}" type="presParOf" srcId="{5A58765E-5B4C-4732-A005-791C78C3AF39}" destId="{00CC97D7-0B60-4938-9301-437E44A607AA}" srcOrd="0" destOrd="0" presId="urn:microsoft.com/office/officeart/2005/8/layout/orgChart1"/>
    <dgm:cxn modelId="{432990B5-58C7-4D22-B770-EC4BFA2F2492}" type="presParOf" srcId="{5A58765E-5B4C-4732-A005-791C78C3AF39}" destId="{4EF0C7E1-74F8-40B0-ABD8-F53273C107AF}" srcOrd="1" destOrd="0" presId="urn:microsoft.com/office/officeart/2005/8/layout/orgChart1"/>
    <dgm:cxn modelId="{BD060BF6-5A3D-41E9-9C9A-661B27F512C9}" type="presParOf" srcId="{9C83662B-D169-4BB1-A4AB-2B9B26905147}" destId="{5F6FD2DF-BDC4-45F4-B890-AEE096B9C4E7}" srcOrd="1" destOrd="0" presId="urn:microsoft.com/office/officeart/2005/8/layout/orgChart1"/>
    <dgm:cxn modelId="{6F0F2074-0B36-4164-B2EC-038115735B9E}" type="presParOf" srcId="{9C83662B-D169-4BB1-A4AB-2B9B26905147}" destId="{F423F35D-48D3-48D0-B8C4-A4B1E27FE247}" srcOrd="2" destOrd="0" presId="urn:microsoft.com/office/officeart/2005/8/layout/orgChart1"/>
    <dgm:cxn modelId="{2AE863AD-95CA-4E90-9D65-05E90E02A25E}" type="presParOf" srcId="{FD24A0E7-B751-43F2-9E3D-52FF68EA47B0}" destId="{6E442213-4245-47F1-8336-F77E11C1AD92}" srcOrd="2" destOrd="0" presId="urn:microsoft.com/office/officeart/2005/8/layout/orgChart1"/>
    <dgm:cxn modelId="{A10EE977-722B-491B-AC25-C7B9BCE201EA}" type="presParOf" srcId="{FD24A0E7-B751-43F2-9E3D-52FF68EA47B0}" destId="{3ED3ECF4-6D3B-4E6B-8F50-258E1F22F009}" srcOrd="3" destOrd="0" presId="urn:microsoft.com/office/officeart/2005/8/layout/orgChart1"/>
    <dgm:cxn modelId="{8671E101-5305-41EA-B8D4-1CB6DED853AB}" type="presParOf" srcId="{3ED3ECF4-6D3B-4E6B-8F50-258E1F22F009}" destId="{A01B0390-E5E8-4FC6-B54C-7F10C253A384}" srcOrd="0" destOrd="0" presId="urn:microsoft.com/office/officeart/2005/8/layout/orgChart1"/>
    <dgm:cxn modelId="{0E409841-468F-4BED-B0C3-72D89952E279}" type="presParOf" srcId="{A01B0390-E5E8-4FC6-B54C-7F10C253A384}" destId="{33CED279-0033-4F89-85EF-803A6101B92E}" srcOrd="0" destOrd="0" presId="urn:microsoft.com/office/officeart/2005/8/layout/orgChart1"/>
    <dgm:cxn modelId="{5A6A9475-EE3B-4D0F-A66C-E9FCBE1E1653}" type="presParOf" srcId="{A01B0390-E5E8-4FC6-B54C-7F10C253A384}" destId="{6A7C8A66-AAEE-4038-A06E-E42C55BD9B5B}" srcOrd="1" destOrd="0" presId="urn:microsoft.com/office/officeart/2005/8/layout/orgChart1"/>
    <dgm:cxn modelId="{62542EB5-FBFC-4414-9C65-DA428DC72A00}" type="presParOf" srcId="{3ED3ECF4-6D3B-4E6B-8F50-258E1F22F009}" destId="{199FEFB6-1D37-475E-9B8B-ED20CD2F828E}" srcOrd="1" destOrd="0" presId="urn:microsoft.com/office/officeart/2005/8/layout/orgChart1"/>
    <dgm:cxn modelId="{82EF0D13-04EC-47EF-AC86-ED9E0B2F7D2A}" type="presParOf" srcId="{3ED3ECF4-6D3B-4E6B-8F50-258E1F22F009}" destId="{6982DA9A-2BBC-430F-8F3F-F626BEB82DEF}" srcOrd="2" destOrd="0" presId="urn:microsoft.com/office/officeart/2005/8/layout/orgChart1"/>
    <dgm:cxn modelId="{4085E27C-80FA-4650-9279-A044B60CEBF5}" type="presParOf" srcId="{50313FDA-7BE8-43EA-A8E3-1D7C29FB9C11}" destId="{AA46ACD4-7774-4DBA-872B-92BBE85A01F2}" srcOrd="2" destOrd="0" presId="urn:microsoft.com/office/officeart/2005/8/layout/orgChart1"/>
    <dgm:cxn modelId="{CC117D7E-A06A-492B-B94E-EBFE78B4F8D0}" type="presParOf" srcId="{B1E77BC1-89CC-4A0A-B9EE-A7881BBDC434}" destId="{373A3BCC-DAD6-4919-AB1F-DB03503EE409}" srcOrd="4" destOrd="0" presId="urn:microsoft.com/office/officeart/2005/8/layout/orgChart1"/>
    <dgm:cxn modelId="{B6574BDE-66D0-4B86-BFA0-D7EFF163D754}" type="presParOf" srcId="{B1E77BC1-89CC-4A0A-B9EE-A7881BBDC434}" destId="{C96CDA5F-A421-4EF2-A959-BD657ED69ED1}" srcOrd="5" destOrd="0" presId="urn:microsoft.com/office/officeart/2005/8/layout/orgChart1"/>
    <dgm:cxn modelId="{7419D93A-D5F0-44FD-940F-BDF3F15A6154}" type="presParOf" srcId="{C96CDA5F-A421-4EF2-A959-BD657ED69ED1}" destId="{5FF26E15-96DC-43BF-A2E4-4A77805157D6}" srcOrd="0" destOrd="0" presId="urn:microsoft.com/office/officeart/2005/8/layout/orgChart1"/>
    <dgm:cxn modelId="{7E093F1E-04DC-499E-BAAB-6F6322BC63D3}" type="presParOf" srcId="{5FF26E15-96DC-43BF-A2E4-4A77805157D6}" destId="{8D3B9CF5-2D3A-45DF-9E61-54B460916E7D}" srcOrd="0" destOrd="0" presId="urn:microsoft.com/office/officeart/2005/8/layout/orgChart1"/>
    <dgm:cxn modelId="{1E541E28-5EB4-43A5-BF2D-0486366B2808}" type="presParOf" srcId="{5FF26E15-96DC-43BF-A2E4-4A77805157D6}" destId="{D4433AA9-B550-4285-A867-CABD2BECA2EE}" srcOrd="1" destOrd="0" presId="urn:microsoft.com/office/officeart/2005/8/layout/orgChart1"/>
    <dgm:cxn modelId="{D52283EC-F34C-4791-B053-BAB0ECE9A066}" type="presParOf" srcId="{C96CDA5F-A421-4EF2-A959-BD657ED69ED1}" destId="{E0F1D2BF-DAAD-4211-964C-B46F2040E998}" srcOrd="1" destOrd="0" presId="urn:microsoft.com/office/officeart/2005/8/layout/orgChart1"/>
    <dgm:cxn modelId="{5001B177-516C-4783-9BF8-AB0305129E93}" type="presParOf" srcId="{E0F1D2BF-DAAD-4211-964C-B46F2040E998}" destId="{B44BEF7A-1094-43A4-B973-18EC142B17EC}" srcOrd="0" destOrd="0" presId="urn:microsoft.com/office/officeart/2005/8/layout/orgChart1"/>
    <dgm:cxn modelId="{BAA36501-9D5A-44F2-9C9F-D6E9B2226207}" type="presParOf" srcId="{E0F1D2BF-DAAD-4211-964C-B46F2040E998}" destId="{F57EE42B-3E6D-4B4D-B33D-B1E2CC4E045E}" srcOrd="1" destOrd="0" presId="urn:microsoft.com/office/officeart/2005/8/layout/orgChart1"/>
    <dgm:cxn modelId="{CF387EF4-CB25-44A2-948E-1E71AC6A0CF7}" type="presParOf" srcId="{F57EE42B-3E6D-4B4D-B33D-B1E2CC4E045E}" destId="{FE3A6E46-540E-43F0-B962-A0536278986B}" srcOrd="0" destOrd="0" presId="urn:microsoft.com/office/officeart/2005/8/layout/orgChart1"/>
    <dgm:cxn modelId="{E82BA7FB-82FE-4209-8F58-89AEBE272FD2}" type="presParOf" srcId="{FE3A6E46-540E-43F0-B962-A0536278986B}" destId="{F93240BF-7557-4629-B1BD-5E551BEE49CD}" srcOrd="0" destOrd="0" presId="urn:microsoft.com/office/officeart/2005/8/layout/orgChart1"/>
    <dgm:cxn modelId="{F1B4A62C-833A-4F40-BA17-8FD1E821B924}" type="presParOf" srcId="{FE3A6E46-540E-43F0-B962-A0536278986B}" destId="{ACC46B05-A506-4385-BCE0-1AE0DF040E52}" srcOrd="1" destOrd="0" presId="urn:microsoft.com/office/officeart/2005/8/layout/orgChart1"/>
    <dgm:cxn modelId="{BAB0EDCD-EEAA-4218-AF77-DD92A3EA9D4B}" type="presParOf" srcId="{F57EE42B-3E6D-4B4D-B33D-B1E2CC4E045E}" destId="{A7EA1586-BFB6-4427-827F-166DEA54B5AE}" srcOrd="1" destOrd="0" presId="urn:microsoft.com/office/officeart/2005/8/layout/orgChart1"/>
    <dgm:cxn modelId="{EE514D1C-1F47-4EF0-951A-6BBBCC903D8F}" type="presParOf" srcId="{F57EE42B-3E6D-4B4D-B33D-B1E2CC4E045E}" destId="{7DEB23AA-76E1-4893-98DC-C580A58274C5}" srcOrd="2" destOrd="0" presId="urn:microsoft.com/office/officeart/2005/8/layout/orgChart1"/>
    <dgm:cxn modelId="{475E778B-48F7-4A3F-B6A8-8315F57AC7E7}" type="presParOf" srcId="{E0F1D2BF-DAAD-4211-964C-B46F2040E998}" destId="{FA7F48F0-10E3-47C5-BDC5-86848F2E7BF4}" srcOrd="2" destOrd="0" presId="urn:microsoft.com/office/officeart/2005/8/layout/orgChart1"/>
    <dgm:cxn modelId="{4ACA4E39-5557-4D31-9B18-81005CE39CDC}" type="presParOf" srcId="{E0F1D2BF-DAAD-4211-964C-B46F2040E998}" destId="{884E7107-1E41-40BF-8A4B-986C2D8C8DC7}" srcOrd="3" destOrd="0" presId="urn:microsoft.com/office/officeart/2005/8/layout/orgChart1"/>
    <dgm:cxn modelId="{378A1904-D2CA-4ADE-B28C-AA0D2FFC3302}" type="presParOf" srcId="{884E7107-1E41-40BF-8A4B-986C2D8C8DC7}" destId="{F1E99CD2-643B-4391-A225-8CDF41C51E7E}" srcOrd="0" destOrd="0" presId="urn:microsoft.com/office/officeart/2005/8/layout/orgChart1"/>
    <dgm:cxn modelId="{85B030BB-E900-412F-8C8B-B6E9EAD6440A}" type="presParOf" srcId="{F1E99CD2-643B-4391-A225-8CDF41C51E7E}" destId="{C95F6DD8-3F8F-4CB6-B579-BCC2D7743F27}" srcOrd="0" destOrd="0" presId="urn:microsoft.com/office/officeart/2005/8/layout/orgChart1"/>
    <dgm:cxn modelId="{393739F5-F29B-4272-BA2A-78659932AA03}" type="presParOf" srcId="{F1E99CD2-643B-4391-A225-8CDF41C51E7E}" destId="{74ADA526-CB0A-401B-BDC3-CAEF80D7E952}" srcOrd="1" destOrd="0" presId="urn:microsoft.com/office/officeart/2005/8/layout/orgChart1"/>
    <dgm:cxn modelId="{9A75F9B5-9E6B-4245-A226-1358ECF1C393}" type="presParOf" srcId="{884E7107-1E41-40BF-8A4B-986C2D8C8DC7}" destId="{95F4666B-6D10-4C9D-978E-C6B2A9E2BAAA}" srcOrd="1" destOrd="0" presId="urn:microsoft.com/office/officeart/2005/8/layout/orgChart1"/>
    <dgm:cxn modelId="{BE9CF0B1-58FF-4C05-9C30-5ED2C3E0E06B}" type="presParOf" srcId="{884E7107-1E41-40BF-8A4B-986C2D8C8DC7}" destId="{6775F8DD-CCD9-4B98-8535-8ECCE107C412}" srcOrd="2" destOrd="0" presId="urn:microsoft.com/office/officeart/2005/8/layout/orgChart1"/>
    <dgm:cxn modelId="{32D3C41F-50C1-45E7-AE84-B67ABA11122F}" type="presParOf" srcId="{C96CDA5F-A421-4EF2-A959-BD657ED69ED1}" destId="{1AFC8F5A-C5C1-4B0F-A349-6D818A71CE56}" srcOrd="2" destOrd="0" presId="urn:microsoft.com/office/officeart/2005/8/layout/orgChart1"/>
    <dgm:cxn modelId="{31C897C5-3CA6-4B5D-846C-B95D20F84AB2}" type="presParOf" srcId="{B1E77BC1-89CC-4A0A-B9EE-A7881BBDC434}" destId="{A4AA74C3-0936-457A-85E0-2051921702A1}" srcOrd="6" destOrd="0" presId="urn:microsoft.com/office/officeart/2005/8/layout/orgChart1"/>
    <dgm:cxn modelId="{EEAF557A-87F0-4A02-B563-8204070B35A0}" type="presParOf" srcId="{B1E77BC1-89CC-4A0A-B9EE-A7881BBDC434}" destId="{08FA9B72-670C-4032-AB0B-93CC8E3E44CB}" srcOrd="7" destOrd="0" presId="urn:microsoft.com/office/officeart/2005/8/layout/orgChart1"/>
    <dgm:cxn modelId="{D2165DF8-FF44-4408-B27D-3778C76AE616}" type="presParOf" srcId="{08FA9B72-670C-4032-AB0B-93CC8E3E44CB}" destId="{1CB9B4B8-6FB7-4BF7-943E-8B6BC70677EB}" srcOrd="0" destOrd="0" presId="urn:microsoft.com/office/officeart/2005/8/layout/orgChart1"/>
    <dgm:cxn modelId="{6F9F50A8-BBFC-4BF4-B4FA-F564E6F8EDE3}" type="presParOf" srcId="{1CB9B4B8-6FB7-4BF7-943E-8B6BC70677EB}" destId="{3F83C663-23F8-451E-B9F1-469D7660CD2F}" srcOrd="0" destOrd="0" presId="urn:microsoft.com/office/officeart/2005/8/layout/orgChart1"/>
    <dgm:cxn modelId="{341F4B92-E6FA-4A64-9A13-F3E07BCA79CA}" type="presParOf" srcId="{1CB9B4B8-6FB7-4BF7-943E-8B6BC70677EB}" destId="{C5ACAB71-74E7-4249-B186-E6BD04A9FB77}" srcOrd="1" destOrd="0" presId="urn:microsoft.com/office/officeart/2005/8/layout/orgChart1"/>
    <dgm:cxn modelId="{1403FF9E-86E9-41CE-94A6-964B4FDC37E5}" type="presParOf" srcId="{08FA9B72-670C-4032-AB0B-93CC8E3E44CB}" destId="{4D5CDEE9-28FA-44D4-A4C2-715B1E3D9BE3}" srcOrd="1" destOrd="0" presId="urn:microsoft.com/office/officeart/2005/8/layout/orgChart1"/>
    <dgm:cxn modelId="{9BE655D0-63FD-4D3D-B60D-71AB81F56409}" type="presParOf" srcId="{4D5CDEE9-28FA-44D4-A4C2-715B1E3D9BE3}" destId="{C79B8A11-FAEE-43B6-B2EA-C3BE9EE2820A}" srcOrd="0" destOrd="0" presId="urn:microsoft.com/office/officeart/2005/8/layout/orgChart1"/>
    <dgm:cxn modelId="{35896361-1E88-4DD4-B67A-89FA503D1761}" type="presParOf" srcId="{4D5CDEE9-28FA-44D4-A4C2-715B1E3D9BE3}" destId="{AB9EDAE9-4D67-4DA9-BA9D-C041A0FA5902}" srcOrd="1" destOrd="0" presId="urn:microsoft.com/office/officeart/2005/8/layout/orgChart1"/>
    <dgm:cxn modelId="{B3D050D3-8CB2-446D-B3B6-95EABBE9BBAB}" type="presParOf" srcId="{AB9EDAE9-4D67-4DA9-BA9D-C041A0FA5902}" destId="{801A3E9C-F15C-44F1-9F0B-ACF28DCC1979}" srcOrd="0" destOrd="0" presId="urn:microsoft.com/office/officeart/2005/8/layout/orgChart1"/>
    <dgm:cxn modelId="{9B72E55A-4660-4C1F-9A75-8E423A242B4B}" type="presParOf" srcId="{801A3E9C-F15C-44F1-9F0B-ACF28DCC1979}" destId="{5ACE782D-CCD5-4C77-9401-9B71D573347A}" srcOrd="0" destOrd="0" presId="urn:microsoft.com/office/officeart/2005/8/layout/orgChart1"/>
    <dgm:cxn modelId="{DA245068-77D1-421A-98C2-92208158A7E6}" type="presParOf" srcId="{801A3E9C-F15C-44F1-9F0B-ACF28DCC1979}" destId="{BB852F5B-AB4B-45B9-A3E1-40AAF6A88692}" srcOrd="1" destOrd="0" presId="urn:microsoft.com/office/officeart/2005/8/layout/orgChart1"/>
    <dgm:cxn modelId="{1E3332B0-30D6-4710-A2A3-EA851B766985}" type="presParOf" srcId="{AB9EDAE9-4D67-4DA9-BA9D-C041A0FA5902}" destId="{1E1266B4-B351-4811-B16F-3AE32AD34B90}" srcOrd="1" destOrd="0" presId="urn:microsoft.com/office/officeart/2005/8/layout/orgChart1"/>
    <dgm:cxn modelId="{5AF3AF1F-CAD4-4DFF-A42B-8D6BD62B4480}" type="presParOf" srcId="{AB9EDAE9-4D67-4DA9-BA9D-C041A0FA5902}" destId="{D2C06601-09BB-4EA2-8F7E-5CF74E265D5F}" srcOrd="2" destOrd="0" presId="urn:microsoft.com/office/officeart/2005/8/layout/orgChart1"/>
    <dgm:cxn modelId="{5C010E44-BFCD-495E-BF7B-154FE22F60D6}" type="presParOf" srcId="{4D5CDEE9-28FA-44D4-A4C2-715B1E3D9BE3}" destId="{E597E647-5D4F-4D1E-8A7E-4CDE5521D64E}" srcOrd="2" destOrd="0" presId="urn:microsoft.com/office/officeart/2005/8/layout/orgChart1"/>
    <dgm:cxn modelId="{7BE9DB11-9482-4DF9-82DB-9721ADAE4488}" type="presParOf" srcId="{4D5CDEE9-28FA-44D4-A4C2-715B1E3D9BE3}" destId="{5AE05590-0121-408B-A086-8B4D975A6B7F}" srcOrd="3" destOrd="0" presId="urn:microsoft.com/office/officeart/2005/8/layout/orgChart1"/>
    <dgm:cxn modelId="{63FC2173-5995-4F3E-8204-A18BE97C5977}" type="presParOf" srcId="{5AE05590-0121-408B-A086-8B4D975A6B7F}" destId="{610D8D43-A2F2-4DF9-BD56-19A90C563743}" srcOrd="0" destOrd="0" presId="urn:microsoft.com/office/officeart/2005/8/layout/orgChart1"/>
    <dgm:cxn modelId="{CB7F7B25-97E8-41DF-8B0A-49D251A431D9}" type="presParOf" srcId="{610D8D43-A2F2-4DF9-BD56-19A90C563743}" destId="{94287AC6-2EEB-4B08-AA6C-0C56DE8E3F1A}" srcOrd="0" destOrd="0" presId="urn:microsoft.com/office/officeart/2005/8/layout/orgChart1"/>
    <dgm:cxn modelId="{AAFC4512-78A3-4DF6-9B0E-92473056D4D7}" type="presParOf" srcId="{610D8D43-A2F2-4DF9-BD56-19A90C563743}" destId="{1961C5D1-DAC4-403D-B3E2-BF7491C4A1FE}" srcOrd="1" destOrd="0" presId="urn:microsoft.com/office/officeart/2005/8/layout/orgChart1"/>
    <dgm:cxn modelId="{C816A10F-4F55-4CC9-8646-E615766D237B}" type="presParOf" srcId="{5AE05590-0121-408B-A086-8B4D975A6B7F}" destId="{200036B7-A3E5-4190-84D2-CEBC12A93BC2}" srcOrd="1" destOrd="0" presId="urn:microsoft.com/office/officeart/2005/8/layout/orgChart1"/>
    <dgm:cxn modelId="{251D25B0-40B7-4A60-BA93-4080969D3BBD}" type="presParOf" srcId="{5AE05590-0121-408B-A086-8B4D975A6B7F}" destId="{1EFF7BDF-D0AC-4283-A364-79D960876FA3}" srcOrd="2" destOrd="0" presId="urn:microsoft.com/office/officeart/2005/8/layout/orgChart1"/>
    <dgm:cxn modelId="{BFDB03A6-E56B-4F9C-8A69-E9D593E0CA3D}" type="presParOf" srcId="{08FA9B72-670C-4032-AB0B-93CC8E3E44CB}" destId="{3BA735FF-162A-4226-A316-647F48D5566F}" srcOrd="2" destOrd="0" presId="urn:microsoft.com/office/officeart/2005/8/layout/orgChart1"/>
    <dgm:cxn modelId="{BF30F140-82DA-444A-B309-CC8564D1E433}" type="presParOf" srcId="{EF0C2CBE-7CB3-42DC-956F-6F9FAE6C51FE}" destId="{70000D1A-ABA8-4870-B9EE-E0077B42121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40B42-29DE-4B84-AF73-5FA8C3FE52E4}">
      <dsp:nvSpPr>
        <dsp:cNvPr id="0" name=""/>
        <dsp:cNvSpPr/>
      </dsp:nvSpPr>
      <dsp:spPr>
        <a:xfrm>
          <a:off x="1423946" y="380293"/>
          <a:ext cx="721625" cy="72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Service #1</a:t>
          </a:r>
        </a:p>
      </dsp:txBody>
      <dsp:txXfrm>
        <a:off x="1423946" y="380293"/>
        <a:ext cx="721625" cy="721625"/>
      </dsp:txXfrm>
    </dsp:sp>
    <dsp:sp modelId="{FFF7F7E8-BE1A-4B02-8E33-8DF6E4E45008}">
      <dsp:nvSpPr>
        <dsp:cNvPr id="0" name=""/>
        <dsp:cNvSpPr/>
      </dsp:nvSpPr>
      <dsp:spPr>
        <a:xfrm>
          <a:off x="454202" y="-393"/>
          <a:ext cx="1483000" cy="1483000"/>
        </a:xfrm>
        <a:prstGeom prst="circularArrow">
          <a:avLst>
            <a:gd name="adj1" fmla="val 9489"/>
            <a:gd name="adj2" fmla="val 685490"/>
            <a:gd name="adj3" fmla="val 7848168"/>
            <a:gd name="adj4" fmla="val 2266342"/>
            <a:gd name="adj5" fmla="val 110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6697E-C94A-4D83-98AA-360E60CE2A7C}">
      <dsp:nvSpPr>
        <dsp:cNvPr id="0" name=""/>
        <dsp:cNvSpPr/>
      </dsp:nvSpPr>
      <dsp:spPr>
        <a:xfrm>
          <a:off x="245833" y="380293"/>
          <a:ext cx="721625" cy="72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Service #2</a:t>
          </a:r>
        </a:p>
      </dsp:txBody>
      <dsp:txXfrm>
        <a:off x="245833" y="380293"/>
        <a:ext cx="721625" cy="721625"/>
      </dsp:txXfrm>
    </dsp:sp>
    <dsp:sp modelId="{96D151DF-21FD-4A00-860A-C4FD1D5165A6}">
      <dsp:nvSpPr>
        <dsp:cNvPr id="0" name=""/>
        <dsp:cNvSpPr/>
      </dsp:nvSpPr>
      <dsp:spPr>
        <a:xfrm>
          <a:off x="454202" y="-393"/>
          <a:ext cx="1483000" cy="1483000"/>
        </a:xfrm>
        <a:prstGeom prst="circularArrow">
          <a:avLst>
            <a:gd name="adj1" fmla="val 9489"/>
            <a:gd name="adj2" fmla="val 685490"/>
            <a:gd name="adj3" fmla="val 18648168"/>
            <a:gd name="adj4" fmla="val 13066342"/>
            <a:gd name="adj5" fmla="val 110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7E647-5D4F-4D1E-8A7E-4CDE5521D64E}">
      <dsp:nvSpPr>
        <dsp:cNvPr id="0" name=""/>
        <dsp:cNvSpPr/>
      </dsp:nvSpPr>
      <dsp:spPr>
        <a:xfrm>
          <a:off x="183475" y="1429608"/>
          <a:ext cx="144508" cy="1303040"/>
        </a:xfrm>
        <a:custGeom>
          <a:avLst/>
          <a:gdLst/>
          <a:ahLst/>
          <a:cxnLst/>
          <a:rect l="0" t="0" r="0" b="0"/>
          <a:pathLst>
            <a:path>
              <a:moveTo>
                <a:pt x="0" y="0"/>
              </a:moveTo>
              <a:lnTo>
                <a:pt x="0" y="1303040"/>
              </a:lnTo>
              <a:lnTo>
                <a:pt x="144508" y="1303040"/>
              </a:lnTo>
            </a:path>
          </a:pathLst>
        </a:custGeom>
        <a:noFill/>
        <a:ln w="9525"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C79B8A11-FAEE-43B6-B2EA-C3BE9EE2820A}">
      <dsp:nvSpPr>
        <dsp:cNvPr id="0" name=""/>
        <dsp:cNvSpPr/>
      </dsp:nvSpPr>
      <dsp:spPr>
        <a:xfrm>
          <a:off x="183475" y="1429608"/>
          <a:ext cx="144508" cy="547226"/>
        </a:xfrm>
        <a:custGeom>
          <a:avLst/>
          <a:gdLst/>
          <a:ahLst/>
          <a:cxnLst/>
          <a:rect l="0" t="0" r="0" b="0"/>
          <a:pathLst>
            <a:path>
              <a:moveTo>
                <a:pt x="0" y="0"/>
              </a:moveTo>
              <a:lnTo>
                <a:pt x="0" y="547226"/>
              </a:lnTo>
              <a:lnTo>
                <a:pt x="144508" y="547226"/>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A4AA74C3-0936-457A-85E0-2051921702A1}">
      <dsp:nvSpPr>
        <dsp:cNvPr id="0" name=""/>
        <dsp:cNvSpPr/>
      </dsp:nvSpPr>
      <dsp:spPr>
        <a:xfrm>
          <a:off x="898044" y="668008"/>
          <a:ext cx="3294283" cy="382307"/>
        </a:xfrm>
        <a:custGeom>
          <a:avLst/>
          <a:gdLst/>
          <a:ahLst/>
          <a:cxnLst/>
          <a:rect l="0" t="0" r="0" b="0"/>
          <a:pathLst>
            <a:path>
              <a:moveTo>
                <a:pt x="3294283" y="0"/>
              </a:moveTo>
              <a:lnTo>
                <a:pt x="3294283" y="177426"/>
              </a:lnTo>
              <a:lnTo>
                <a:pt x="0" y="177426"/>
              </a:lnTo>
              <a:lnTo>
                <a:pt x="0" y="382307"/>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A7F48F0-10E3-47C5-BDC5-86848F2E7BF4}">
      <dsp:nvSpPr>
        <dsp:cNvPr id="0" name=""/>
        <dsp:cNvSpPr/>
      </dsp:nvSpPr>
      <dsp:spPr>
        <a:xfrm>
          <a:off x="2379658" y="1429608"/>
          <a:ext cx="144508" cy="1303040"/>
        </a:xfrm>
        <a:custGeom>
          <a:avLst/>
          <a:gdLst/>
          <a:ahLst/>
          <a:cxnLst/>
          <a:rect l="0" t="0" r="0" b="0"/>
          <a:pathLst>
            <a:path>
              <a:moveTo>
                <a:pt x="0" y="0"/>
              </a:moveTo>
              <a:lnTo>
                <a:pt x="0" y="1303040"/>
              </a:lnTo>
              <a:lnTo>
                <a:pt x="144508" y="1303040"/>
              </a:lnTo>
            </a:path>
          </a:pathLst>
        </a:custGeom>
        <a:noFill/>
        <a:ln w="9525"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44BEF7A-1094-43A4-B973-18EC142B17EC}">
      <dsp:nvSpPr>
        <dsp:cNvPr id="0" name=""/>
        <dsp:cNvSpPr/>
      </dsp:nvSpPr>
      <dsp:spPr>
        <a:xfrm>
          <a:off x="2379658" y="1429608"/>
          <a:ext cx="144508" cy="547226"/>
        </a:xfrm>
        <a:custGeom>
          <a:avLst/>
          <a:gdLst/>
          <a:ahLst/>
          <a:cxnLst/>
          <a:rect l="0" t="0" r="0" b="0"/>
          <a:pathLst>
            <a:path>
              <a:moveTo>
                <a:pt x="0" y="0"/>
              </a:moveTo>
              <a:lnTo>
                <a:pt x="0" y="547226"/>
              </a:lnTo>
              <a:lnTo>
                <a:pt x="144508" y="547226"/>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73A3BCC-DAD6-4919-AB1F-DB03503EE409}">
      <dsp:nvSpPr>
        <dsp:cNvPr id="0" name=""/>
        <dsp:cNvSpPr/>
      </dsp:nvSpPr>
      <dsp:spPr>
        <a:xfrm>
          <a:off x="3094227" y="668008"/>
          <a:ext cx="1098101" cy="382307"/>
        </a:xfrm>
        <a:custGeom>
          <a:avLst/>
          <a:gdLst/>
          <a:ahLst/>
          <a:cxnLst/>
          <a:rect l="0" t="0" r="0" b="0"/>
          <a:pathLst>
            <a:path>
              <a:moveTo>
                <a:pt x="1098101" y="0"/>
              </a:moveTo>
              <a:lnTo>
                <a:pt x="1098101" y="177426"/>
              </a:lnTo>
              <a:lnTo>
                <a:pt x="0" y="177426"/>
              </a:lnTo>
              <a:lnTo>
                <a:pt x="0" y="382307"/>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6E442213-4245-47F1-8336-F77E11C1AD92}">
      <dsp:nvSpPr>
        <dsp:cNvPr id="0" name=""/>
        <dsp:cNvSpPr/>
      </dsp:nvSpPr>
      <dsp:spPr>
        <a:xfrm>
          <a:off x="4575860" y="1429608"/>
          <a:ext cx="144508" cy="1303040"/>
        </a:xfrm>
        <a:custGeom>
          <a:avLst/>
          <a:gdLst/>
          <a:ahLst/>
          <a:cxnLst/>
          <a:rect l="0" t="0" r="0" b="0"/>
          <a:pathLst>
            <a:path>
              <a:moveTo>
                <a:pt x="0" y="0"/>
              </a:moveTo>
              <a:lnTo>
                <a:pt x="0" y="1303040"/>
              </a:lnTo>
              <a:lnTo>
                <a:pt x="144508" y="1303040"/>
              </a:lnTo>
            </a:path>
          </a:pathLst>
        </a:custGeom>
        <a:noFill/>
        <a:ln w="9525"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861B2DE-A0AA-4130-8406-88A18A44494C}">
      <dsp:nvSpPr>
        <dsp:cNvPr id="0" name=""/>
        <dsp:cNvSpPr/>
      </dsp:nvSpPr>
      <dsp:spPr>
        <a:xfrm>
          <a:off x="4575860" y="1429608"/>
          <a:ext cx="144508" cy="547226"/>
        </a:xfrm>
        <a:custGeom>
          <a:avLst/>
          <a:gdLst/>
          <a:ahLst/>
          <a:cxnLst/>
          <a:rect l="0" t="0" r="0" b="0"/>
          <a:pathLst>
            <a:path>
              <a:moveTo>
                <a:pt x="0" y="0"/>
              </a:moveTo>
              <a:lnTo>
                <a:pt x="0" y="547226"/>
              </a:lnTo>
              <a:lnTo>
                <a:pt x="144508" y="547226"/>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32CFADC-E85D-4422-9F7E-05257AAD2A98}">
      <dsp:nvSpPr>
        <dsp:cNvPr id="0" name=""/>
        <dsp:cNvSpPr/>
      </dsp:nvSpPr>
      <dsp:spPr>
        <a:xfrm>
          <a:off x="4192328" y="668008"/>
          <a:ext cx="1098101" cy="382307"/>
        </a:xfrm>
        <a:custGeom>
          <a:avLst/>
          <a:gdLst/>
          <a:ahLst/>
          <a:cxnLst/>
          <a:rect l="0" t="0" r="0" b="0"/>
          <a:pathLst>
            <a:path>
              <a:moveTo>
                <a:pt x="0" y="0"/>
              </a:moveTo>
              <a:lnTo>
                <a:pt x="0" y="177426"/>
              </a:lnTo>
              <a:lnTo>
                <a:pt x="1098101" y="177426"/>
              </a:lnTo>
              <a:lnTo>
                <a:pt x="1098101" y="382307"/>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27D98E5E-3E41-4F99-85A3-F45FDD6A4210}">
      <dsp:nvSpPr>
        <dsp:cNvPr id="0" name=""/>
        <dsp:cNvSpPr/>
      </dsp:nvSpPr>
      <dsp:spPr>
        <a:xfrm>
          <a:off x="6772043" y="1429608"/>
          <a:ext cx="144508" cy="547226"/>
        </a:xfrm>
        <a:custGeom>
          <a:avLst/>
          <a:gdLst/>
          <a:ahLst/>
          <a:cxnLst/>
          <a:rect l="0" t="0" r="0" b="0"/>
          <a:pathLst>
            <a:path>
              <a:moveTo>
                <a:pt x="0" y="0"/>
              </a:moveTo>
              <a:lnTo>
                <a:pt x="0" y="547226"/>
              </a:lnTo>
              <a:lnTo>
                <a:pt x="144508" y="547226"/>
              </a:lnTo>
            </a:path>
          </a:pathLst>
        </a:custGeom>
        <a:noFill/>
        <a:ln w="9525"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29E1CDD2-1263-4926-ABA1-821F2FA88D03}">
      <dsp:nvSpPr>
        <dsp:cNvPr id="0" name=""/>
        <dsp:cNvSpPr/>
      </dsp:nvSpPr>
      <dsp:spPr>
        <a:xfrm>
          <a:off x="4192328" y="668008"/>
          <a:ext cx="3294283" cy="382307"/>
        </a:xfrm>
        <a:custGeom>
          <a:avLst/>
          <a:gdLst/>
          <a:ahLst/>
          <a:cxnLst/>
          <a:rect l="0" t="0" r="0" b="0"/>
          <a:pathLst>
            <a:path>
              <a:moveTo>
                <a:pt x="0" y="0"/>
              </a:moveTo>
              <a:lnTo>
                <a:pt x="0" y="177426"/>
              </a:lnTo>
              <a:lnTo>
                <a:pt x="3294283" y="177426"/>
              </a:lnTo>
              <a:lnTo>
                <a:pt x="3294283" y="382307"/>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E8237C46-02AF-4C81-9748-6FCB95A8E4BB}">
      <dsp:nvSpPr>
        <dsp:cNvPr id="0" name=""/>
        <dsp:cNvSpPr/>
      </dsp:nvSpPr>
      <dsp:spPr>
        <a:xfrm>
          <a:off x="3299117" y="320843"/>
          <a:ext cx="1786421" cy="347165"/>
        </a:xfrm>
        <a:prstGeom prst="roundRect">
          <a:avLst/>
        </a:prstGeom>
        <a:solidFill>
          <a:schemeClr val="bg2"/>
        </a:solidFill>
        <a:ln w="254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b="1" kern="1200">
              <a:solidFill>
                <a:schemeClr val="tx2"/>
              </a:solidFill>
            </a:rPr>
            <a:t>Text</a:t>
          </a:r>
        </a:p>
      </dsp:txBody>
      <dsp:txXfrm>
        <a:off x="3316064" y="337790"/>
        <a:ext cx="1752527" cy="313271"/>
      </dsp:txXfrm>
    </dsp:sp>
    <dsp:sp modelId="{C302229C-0BC5-4A57-8CB3-CFA29D906409}">
      <dsp:nvSpPr>
        <dsp:cNvPr id="0" name=""/>
        <dsp:cNvSpPr/>
      </dsp:nvSpPr>
      <dsp:spPr>
        <a:xfrm>
          <a:off x="6593401" y="1050315"/>
          <a:ext cx="1786421" cy="379292"/>
        </a:xfrm>
        <a:prstGeom prst="roundRect">
          <a:avLst/>
        </a:prstGeom>
        <a:solidFill>
          <a:schemeClr val="bg1"/>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accent6">
                  <a:lumMod val="50000"/>
                </a:schemeClr>
              </a:solidFill>
            </a:rPr>
            <a:t>Text</a:t>
          </a:r>
        </a:p>
      </dsp:txBody>
      <dsp:txXfrm>
        <a:off x="6611917" y="1068831"/>
        <a:ext cx="1749389" cy="342260"/>
      </dsp:txXfrm>
    </dsp:sp>
    <dsp:sp modelId="{CC322A9E-5DC7-4C72-A4E1-B7116D97ACA6}">
      <dsp:nvSpPr>
        <dsp:cNvPr id="0" name=""/>
        <dsp:cNvSpPr/>
      </dsp:nvSpPr>
      <dsp:spPr>
        <a:xfrm>
          <a:off x="6916551" y="1784461"/>
          <a:ext cx="1786421" cy="384746"/>
        </a:xfrm>
        <a:prstGeom prst="roundRect">
          <a:avLst/>
        </a:prstGeom>
        <a:solidFill>
          <a:schemeClr val="bg1"/>
        </a:solidFill>
        <a:ln w="127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t>Text</a:t>
          </a:r>
        </a:p>
      </dsp:txBody>
      <dsp:txXfrm>
        <a:off x="6935333" y="1803243"/>
        <a:ext cx="1748857" cy="347182"/>
      </dsp:txXfrm>
    </dsp:sp>
    <dsp:sp modelId="{9B0C8A49-C2DD-4ED2-9FB8-C82AC19425F7}">
      <dsp:nvSpPr>
        <dsp:cNvPr id="0" name=""/>
        <dsp:cNvSpPr/>
      </dsp:nvSpPr>
      <dsp:spPr>
        <a:xfrm>
          <a:off x="4397218" y="1050315"/>
          <a:ext cx="1786421" cy="379292"/>
        </a:xfrm>
        <a:prstGeom prst="roundRect">
          <a:avLst/>
        </a:prstGeom>
        <a:solidFill>
          <a:schemeClr val="bg1"/>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accent6">
                  <a:lumMod val="50000"/>
                </a:schemeClr>
              </a:solidFill>
            </a:rPr>
            <a:t>Text</a:t>
          </a:r>
        </a:p>
      </dsp:txBody>
      <dsp:txXfrm>
        <a:off x="4415734" y="1068831"/>
        <a:ext cx="1749389" cy="342260"/>
      </dsp:txXfrm>
    </dsp:sp>
    <dsp:sp modelId="{00CC97D7-0B60-4938-9301-437E44A607AA}">
      <dsp:nvSpPr>
        <dsp:cNvPr id="0" name=""/>
        <dsp:cNvSpPr/>
      </dsp:nvSpPr>
      <dsp:spPr>
        <a:xfrm>
          <a:off x="4720368" y="1784461"/>
          <a:ext cx="1786421" cy="384746"/>
        </a:xfrm>
        <a:prstGeom prst="roundRect">
          <a:avLst/>
        </a:prstGeom>
        <a:solidFill>
          <a:schemeClr val="bg1"/>
        </a:solidFill>
        <a:ln w="127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accent6">
                  <a:lumMod val="50000"/>
                </a:schemeClr>
              </a:solidFill>
            </a:rPr>
            <a:t>Text</a:t>
          </a:r>
        </a:p>
      </dsp:txBody>
      <dsp:txXfrm>
        <a:off x="4739150" y="1803243"/>
        <a:ext cx="1748857" cy="347182"/>
      </dsp:txXfrm>
    </dsp:sp>
    <dsp:sp modelId="{33CED279-0033-4F89-85EF-803A6101B92E}">
      <dsp:nvSpPr>
        <dsp:cNvPr id="0" name=""/>
        <dsp:cNvSpPr/>
      </dsp:nvSpPr>
      <dsp:spPr>
        <a:xfrm>
          <a:off x="4720368" y="2537787"/>
          <a:ext cx="1786441" cy="389721"/>
        </a:xfrm>
        <a:prstGeom prst="roundRect">
          <a:avLst/>
        </a:prstGeom>
        <a:solidFill>
          <a:schemeClr val="bg1"/>
        </a:solidFill>
        <a:ln w="12700" cap="flat" cmpd="sng" algn="ctr">
          <a:solidFill>
            <a:schemeClr val="accent3"/>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accent6">
                  <a:lumMod val="50000"/>
                </a:schemeClr>
              </a:solidFill>
            </a:rPr>
            <a:t>Text</a:t>
          </a:r>
        </a:p>
      </dsp:txBody>
      <dsp:txXfrm>
        <a:off x="4739393" y="2556812"/>
        <a:ext cx="1748391" cy="351671"/>
      </dsp:txXfrm>
    </dsp:sp>
    <dsp:sp modelId="{8D3B9CF5-2D3A-45DF-9E61-54B460916E7D}">
      <dsp:nvSpPr>
        <dsp:cNvPr id="0" name=""/>
        <dsp:cNvSpPr/>
      </dsp:nvSpPr>
      <dsp:spPr>
        <a:xfrm>
          <a:off x="2201016" y="1050315"/>
          <a:ext cx="1786421" cy="379292"/>
        </a:xfrm>
        <a:prstGeom prst="roundRect">
          <a:avLst/>
        </a:prstGeom>
        <a:solidFill>
          <a:schemeClr val="bg1"/>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accent6">
                  <a:lumMod val="50000"/>
                </a:schemeClr>
              </a:solidFill>
            </a:rPr>
            <a:t>Text</a:t>
          </a:r>
        </a:p>
      </dsp:txBody>
      <dsp:txXfrm>
        <a:off x="2219532" y="1068831"/>
        <a:ext cx="1749389" cy="342260"/>
      </dsp:txXfrm>
    </dsp:sp>
    <dsp:sp modelId="{F93240BF-7557-4629-B1BD-5E551BEE49CD}">
      <dsp:nvSpPr>
        <dsp:cNvPr id="0" name=""/>
        <dsp:cNvSpPr/>
      </dsp:nvSpPr>
      <dsp:spPr>
        <a:xfrm>
          <a:off x="2524166" y="1784461"/>
          <a:ext cx="1786421" cy="384746"/>
        </a:xfrm>
        <a:prstGeom prst="roundRect">
          <a:avLst/>
        </a:prstGeom>
        <a:solidFill>
          <a:schemeClr val="bg1"/>
        </a:solidFill>
        <a:ln w="127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accent6">
                  <a:lumMod val="50000"/>
                </a:schemeClr>
              </a:solidFill>
            </a:rPr>
            <a:t>Text</a:t>
          </a:r>
        </a:p>
      </dsp:txBody>
      <dsp:txXfrm>
        <a:off x="2542948" y="1803243"/>
        <a:ext cx="1748857" cy="347182"/>
      </dsp:txXfrm>
    </dsp:sp>
    <dsp:sp modelId="{C95F6DD8-3F8F-4CB6-B579-BCC2D7743F27}">
      <dsp:nvSpPr>
        <dsp:cNvPr id="0" name=""/>
        <dsp:cNvSpPr/>
      </dsp:nvSpPr>
      <dsp:spPr>
        <a:xfrm>
          <a:off x="2524166" y="2537787"/>
          <a:ext cx="1786441" cy="389721"/>
        </a:xfrm>
        <a:prstGeom prst="roundRect">
          <a:avLst/>
        </a:prstGeom>
        <a:solidFill>
          <a:schemeClr val="bg1"/>
        </a:solidFill>
        <a:ln w="12700" cap="flat" cmpd="sng" algn="ctr">
          <a:solidFill>
            <a:schemeClr val="accent3"/>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accent6">
                  <a:lumMod val="50000"/>
                </a:schemeClr>
              </a:solidFill>
            </a:rPr>
            <a:t>Text</a:t>
          </a:r>
        </a:p>
      </dsp:txBody>
      <dsp:txXfrm>
        <a:off x="2543191" y="2556812"/>
        <a:ext cx="1748391" cy="351671"/>
      </dsp:txXfrm>
    </dsp:sp>
    <dsp:sp modelId="{3F83C663-23F8-451E-B9F1-469D7660CD2F}">
      <dsp:nvSpPr>
        <dsp:cNvPr id="0" name=""/>
        <dsp:cNvSpPr/>
      </dsp:nvSpPr>
      <dsp:spPr>
        <a:xfrm>
          <a:off x="4833" y="1050315"/>
          <a:ext cx="1786421" cy="379292"/>
        </a:xfrm>
        <a:prstGeom prst="roundRect">
          <a:avLst/>
        </a:prstGeom>
        <a:solidFill>
          <a:schemeClr val="bg1"/>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accent6">
                  <a:lumMod val="50000"/>
                </a:schemeClr>
              </a:solidFill>
            </a:rPr>
            <a:t>Text</a:t>
          </a:r>
        </a:p>
      </dsp:txBody>
      <dsp:txXfrm>
        <a:off x="23349" y="1068831"/>
        <a:ext cx="1749389" cy="342260"/>
      </dsp:txXfrm>
    </dsp:sp>
    <dsp:sp modelId="{5ACE782D-CCD5-4C77-9401-9B71D573347A}">
      <dsp:nvSpPr>
        <dsp:cNvPr id="0" name=""/>
        <dsp:cNvSpPr/>
      </dsp:nvSpPr>
      <dsp:spPr>
        <a:xfrm>
          <a:off x="327983" y="1784461"/>
          <a:ext cx="1786421" cy="384746"/>
        </a:xfrm>
        <a:prstGeom prst="roundRect">
          <a:avLst/>
        </a:prstGeom>
        <a:solidFill>
          <a:schemeClr val="bg1"/>
        </a:solidFill>
        <a:ln w="127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accent6">
                  <a:lumMod val="50000"/>
                </a:schemeClr>
              </a:solidFill>
            </a:rPr>
            <a:t>Text</a:t>
          </a:r>
        </a:p>
      </dsp:txBody>
      <dsp:txXfrm>
        <a:off x="346765" y="1803243"/>
        <a:ext cx="1748857" cy="347182"/>
      </dsp:txXfrm>
    </dsp:sp>
    <dsp:sp modelId="{94287AC6-2EEB-4B08-AA6C-0C56DE8E3F1A}">
      <dsp:nvSpPr>
        <dsp:cNvPr id="0" name=""/>
        <dsp:cNvSpPr/>
      </dsp:nvSpPr>
      <dsp:spPr>
        <a:xfrm>
          <a:off x="327983" y="2537787"/>
          <a:ext cx="1786421" cy="389721"/>
        </a:xfrm>
        <a:prstGeom prst="roundRect">
          <a:avLst/>
        </a:prstGeom>
        <a:solidFill>
          <a:schemeClr val="bg1"/>
        </a:solidFill>
        <a:ln w="12700" cap="flat" cmpd="sng" algn="ctr">
          <a:solidFill>
            <a:schemeClr val="accent3"/>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accent6">
                  <a:lumMod val="50000"/>
                </a:schemeClr>
              </a:solidFill>
            </a:rPr>
            <a:t>Text</a:t>
          </a:r>
        </a:p>
      </dsp:txBody>
      <dsp:txXfrm>
        <a:off x="347008" y="2556812"/>
        <a:ext cx="1748371" cy="35167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6086681-A80B-4695-BC56-E117C912C3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87335EE-754B-40AA-9985-AADF88D9B4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71CD8E-C25D-402D-BAAA-C1700F50B0D8}" type="datetime4">
              <a:rPr lang="en-GB" smtClean="0"/>
              <a:t>24 November 2021</a:t>
            </a:fld>
            <a:endParaRPr lang="de-DE"/>
          </a:p>
        </p:txBody>
      </p:sp>
      <p:sp>
        <p:nvSpPr>
          <p:cNvPr id="4" name="Fußzeilenplatzhalter 3">
            <a:extLst>
              <a:ext uri="{FF2B5EF4-FFF2-40B4-BE49-F238E27FC236}">
                <a16:creationId xmlns:a16="http://schemas.microsoft.com/office/drawing/2014/main" id="{0E6DBB03-BA78-4BF1-8CAB-82234BA04D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672DFA1C-3803-4A3B-9EA4-C48AB8B2B1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BC1BF9-192F-49DD-AFDD-9FA98E1FEFE3}" type="slidenum">
              <a:rPr lang="de-DE" smtClean="0"/>
              <a:t>‹#›</a:t>
            </a:fld>
            <a:endParaRPr lang="de-DE"/>
          </a:p>
        </p:txBody>
      </p:sp>
    </p:spTree>
    <p:extLst>
      <p:ext uri="{BB962C8B-B14F-4D97-AF65-F5344CB8AC3E}">
        <p14:creationId xmlns:p14="http://schemas.microsoft.com/office/powerpoint/2010/main" val="14874853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F49D0-60C6-437D-956A-A0F246839CDF}" type="datetime4">
              <a:rPr lang="en-GB" smtClean="0"/>
              <a:t>24 November 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F431A-A932-44FC-B078-FD04E952A610}" type="slidenum">
              <a:rPr lang="de-DE" smtClean="0"/>
              <a:t>‹#›</a:t>
            </a:fld>
            <a:endParaRPr lang="de-DE"/>
          </a:p>
        </p:txBody>
      </p:sp>
    </p:spTree>
    <p:extLst>
      <p:ext uri="{BB962C8B-B14F-4D97-AF65-F5344CB8AC3E}">
        <p14:creationId xmlns:p14="http://schemas.microsoft.com/office/powerpoint/2010/main" val="274589891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joining, you are going to have an overview and a deep-dive on the current work done in the Gaia-X.</a:t>
            </a:r>
          </a:p>
          <a:p>
            <a:r>
              <a:rPr lang="en-GB" dirty="0"/>
              <a:t>My name is Pierre Gronlier, Gaia-X CTO </a:t>
            </a:r>
          </a:p>
        </p:txBody>
      </p:sp>
      <p:sp>
        <p:nvSpPr>
          <p:cNvPr id="4" name="Date Placeholder 3"/>
          <p:cNvSpPr>
            <a:spLocks noGrp="1"/>
          </p:cNvSpPr>
          <p:nvPr>
            <p:ph type="dt" idx="1"/>
          </p:nvPr>
        </p:nvSpPr>
        <p:spPr/>
        <p:txBody>
          <a:bodyPr/>
          <a:lstStyle/>
          <a:p>
            <a:fld id="{449F49D0-60C6-437D-956A-A0F246839CDF}" type="datetime4">
              <a:rPr lang="en-GB" smtClean="0"/>
              <a:t>24 November 2021</a:t>
            </a:fld>
            <a:endParaRPr lang="de-DE"/>
          </a:p>
        </p:txBody>
      </p:sp>
      <p:sp>
        <p:nvSpPr>
          <p:cNvPr id="5" name="Footer Placeholder 4"/>
          <p:cNvSpPr>
            <a:spLocks noGrp="1"/>
          </p:cNvSpPr>
          <p:nvPr>
            <p:ph type="ftr" sz="quarter" idx="4"/>
          </p:nvPr>
        </p:nvSpPr>
        <p:spPr/>
        <p:txBody>
          <a:bodyPr/>
          <a:lstStyle/>
          <a:p>
            <a:endParaRPr lang="de-DE"/>
          </a:p>
        </p:txBody>
      </p:sp>
      <p:sp>
        <p:nvSpPr>
          <p:cNvPr id="6" name="Slide Number Placeholder 5"/>
          <p:cNvSpPr>
            <a:spLocks noGrp="1"/>
          </p:cNvSpPr>
          <p:nvPr>
            <p:ph type="sldNum" sz="quarter" idx="5"/>
          </p:nvPr>
        </p:nvSpPr>
        <p:spPr/>
        <p:txBody>
          <a:bodyPr/>
          <a:lstStyle/>
          <a:p>
            <a:fld id="{9CCF431A-A932-44FC-B078-FD04E952A610}" type="slidenum">
              <a:rPr lang="de-DE" smtClean="0"/>
              <a:t>1</a:t>
            </a:fld>
            <a:endParaRPr lang="de-DE"/>
          </a:p>
        </p:txBody>
      </p:sp>
    </p:spTree>
    <p:extLst>
      <p:ext uri="{BB962C8B-B14F-4D97-AF65-F5344CB8AC3E}">
        <p14:creationId xmlns:p14="http://schemas.microsoft.com/office/powerpoint/2010/main" val="82188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do a short introduction on the Gaia-X basis from a tech </a:t>
            </a:r>
            <a:r>
              <a:rPr lang="en-GB" dirty="0" err="1"/>
              <a:t>PoV</a:t>
            </a:r>
            <a:endParaRPr lang="en-GB" dirty="0"/>
          </a:p>
          <a:p>
            <a:r>
              <a:rPr lang="en-GB" dirty="0"/>
              <a:t>In all Gaia-X publications are:</a:t>
            </a:r>
          </a:p>
          <a:p>
            <a:r>
              <a:rPr lang="en-GB" dirty="0"/>
              <a:t>- EU value: transparency, reversibility, security, confidentiality, self-determination</a:t>
            </a:r>
          </a:p>
          <a:p>
            <a:r>
              <a:rPr lang="en-GB" dirty="0"/>
              <a:t>- Digital sovereignty: what is the level of control, level of autonomy, risk assessment, expected external dependencies sought for. There are several areas (data, digital, technical, legal)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(sovereignty: </a:t>
            </a:r>
            <a:r>
              <a:rPr lang="en-GB" dirty="0" err="1"/>
              <a:t>régalien</a:t>
            </a:r>
            <a:r>
              <a:rPr lang="en-GB" dirty="0"/>
              <a:t>, de </a:t>
            </a:r>
            <a:r>
              <a:rPr lang="fr-FR" b="1" dirty="0" err="1"/>
              <a:t>regalía</a:t>
            </a:r>
            <a:r>
              <a:rPr lang="fr-FR" b="1" dirty="0"/>
              <a:t> (es), </a:t>
            </a:r>
            <a:r>
              <a:rPr lang="fr-FR" dirty="0" err="1"/>
              <a:t>privilegio</a:t>
            </a:r>
            <a:r>
              <a:rPr lang="fr-FR" dirty="0"/>
              <a:t> </a:t>
            </a:r>
            <a:r>
              <a:rPr lang="fr-FR" dirty="0" err="1"/>
              <a:t>reale</a:t>
            </a:r>
            <a:r>
              <a:rPr lang="fr-FR" dirty="0"/>
              <a:t>(</a:t>
            </a:r>
            <a:r>
              <a:rPr lang="fr-FR" dirty="0" err="1"/>
              <a:t>it</a:t>
            </a:r>
            <a:r>
              <a:rPr lang="fr-FR" dirty="0"/>
              <a:t>), royal </a:t>
            </a:r>
            <a:r>
              <a:rPr lang="fr-FR" dirty="0" err="1"/>
              <a:t>priviledge</a:t>
            </a:r>
            <a:r>
              <a:rPr lang="fr-FR" dirty="0"/>
              <a:t>), </a:t>
            </a:r>
            <a:r>
              <a:rPr lang="fr-FR" dirty="0" err="1"/>
              <a:t>it</a:t>
            </a:r>
            <a:r>
              <a:rPr lang="fr-FR" dirty="0"/>
              <a:t> </a:t>
            </a:r>
            <a:r>
              <a:rPr lang="fr-FR" dirty="0" err="1"/>
              <a:t>hardly</a:t>
            </a:r>
            <a:r>
              <a:rPr lang="fr-FR" dirty="0"/>
              <a:t> </a:t>
            </a:r>
            <a:r>
              <a:rPr lang="fr-FR" dirty="0" err="1"/>
              <a:t>apply</a:t>
            </a:r>
            <a:r>
              <a:rPr lang="fr-FR" dirty="0"/>
              <a:t> to zip file and </a:t>
            </a:r>
            <a:r>
              <a:rPr lang="fr-FR" dirty="0" err="1"/>
              <a:t>VMs</a:t>
            </a:r>
            <a:r>
              <a:rPr lang="fr-FR" dirty="0"/>
              <a:t> =&gt; control, </a:t>
            </a:r>
            <a:r>
              <a:rPr lang="fr-FR" dirty="0" err="1"/>
              <a:t>ownership</a:t>
            </a: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Dataspace</a:t>
            </a:r>
            <a:r>
              <a:rPr lang="fr-FR" dirty="0"/>
              <a:t> </a:t>
            </a:r>
            <a:r>
              <a:rPr lang="fr-FR" dirty="0" err="1"/>
              <a:t>is</a:t>
            </a:r>
            <a:r>
              <a:rPr lang="fr-FR" dirty="0"/>
              <a:t> a </a:t>
            </a:r>
            <a:r>
              <a:rPr lang="fr-FR" dirty="0" err="1"/>
              <a:t>virtual</a:t>
            </a:r>
            <a:r>
              <a:rPr lang="fr-FR" dirty="0"/>
              <a:t> </a:t>
            </a:r>
            <a:r>
              <a:rPr lang="fr-FR" dirty="0" err="1"/>
              <a:t>domain</a:t>
            </a:r>
            <a:r>
              <a:rPr lang="fr-FR" dirty="0"/>
              <a:t> for data exchange </a:t>
            </a:r>
            <a:r>
              <a:rPr lang="fr-FR" dirty="0" err="1"/>
              <a:t>across</a:t>
            </a:r>
            <a:r>
              <a:rPr lang="fr-FR" dirty="0"/>
              <a:t> one or more </a:t>
            </a:r>
            <a:r>
              <a:rPr lang="fr-FR" dirty="0" err="1"/>
              <a:t>ecosystem</a:t>
            </a:r>
            <a:r>
              <a:rPr lang="fr-FR" dirty="0"/>
              <a:t> (data pipeline, data </a:t>
            </a:r>
            <a:r>
              <a:rPr lang="fr-FR" dirty="0" err="1"/>
              <a:t>chain</a:t>
            </a:r>
            <a:r>
              <a:rPr lang="fr-FR" dirty="0"/>
              <a:t>, </a:t>
            </a:r>
            <a:r>
              <a:rPr lang="fr-FR" strike="sngStrike" dirty="0" err="1"/>
              <a:t>example</a:t>
            </a:r>
            <a:r>
              <a:rPr lang="fr-FR" strike="sngStrike" dirty="0"/>
              <a:t> of </a:t>
            </a:r>
            <a:r>
              <a:rPr lang="fr-FR" strike="sngStrike" dirty="0" err="1"/>
              <a:t>supply</a:t>
            </a:r>
            <a:r>
              <a:rPr lang="fr-FR" strike="sngStrike" dirty="0"/>
              <a:t> </a:t>
            </a:r>
            <a:r>
              <a:rPr lang="fr-FR" strike="sngStrike" dirty="0" err="1"/>
              <a:t>chain</a:t>
            </a:r>
            <a:r>
              <a:rPr lang="fr-FR" strike="sngStrike" dirty="0"/>
              <a:t> and auto part </a:t>
            </a:r>
            <a:r>
              <a:rPr lang="fr-FR" strike="sngStrike" dirty="0" err="1"/>
              <a:t>recycling</a:t>
            </a:r>
            <a:r>
              <a:rPr lang="fr-FR" strike="sngStrike" dirty="0"/>
              <a:t> </a:t>
            </a:r>
            <a:r>
              <a:rPr lang="fr-FR" strike="sngStrike" dirty="0" err="1"/>
              <a:t>chain</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ecosystem is a group of participants that exchange services (data, compute, storage, network, managed, self-managed, single tenant, multi-tenant, connected, disconnected) and have defined 2 properties</a:t>
            </a:r>
          </a:p>
          <a:p>
            <a:pPr marL="171450" lvl="0" indent="-171450">
              <a:buFont typeface="Arial" panose="020B0604020202020204" pitchFamily="34" charset="0"/>
              <a:buChar char="•"/>
            </a:pPr>
            <a:r>
              <a:rPr lang="en-GB" dirty="0"/>
              <a:t>A visibility scope (public, private with specific access control)</a:t>
            </a:r>
          </a:p>
          <a:p>
            <a:pPr marL="171450" lvl="0" indent="-171450">
              <a:buFont typeface="Arial" panose="020B0604020202020204" pitchFamily="34" charset="0"/>
              <a:buChar char="•"/>
            </a:pPr>
            <a:r>
              <a:rPr lang="en-GB" dirty="0"/>
              <a:t>A trust model (a list of Label issuers, a list of trust service provider, a list of identity schema, additional governance requirements)</a:t>
            </a:r>
          </a:p>
          <a:p>
            <a:pPr marL="171450" lvl="0" indent="-171450">
              <a:buFontTx/>
              <a:buChar char="-"/>
            </a:pPr>
            <a:endParaRPr lang="en-GB" dirty="0"/>
          </a:p>
          <a:p>
            <a:pPr marL="0" lvl="0" indent="0">
              <a:buFontTx/>
              <a:buNone/>
            </a:pPr>
            <a:r>
              <a:rPr lang="en-GB" dirty="0"/>
              <a:t>To support dataspaces, we need to create a Fed of Eco.</a:t>
            </a:r>
          </a:p>
          <a:p>
            <a:r>
              <a:rPr lang="fr-FR" dirty="0" err="1"/>
              <a:t>Those</a:t>
            </a:r>
            <a:r>
              <a:rPr lang="fr-FR" dirty="0"/>
              <a:t> composition of services, services </a:t>
            </a:r>
            <a:r>
              <a:rPr lang="fr-FR" dirty="0" err="1"/>
              <a:t>chaining</a:t>
            </a:r>
            <a:r>
              <a:rPr lang="fr-FR" dirty="0"/>
              <a:t> or </a:t>
            </a:r>
            <a:r>
              <a:rPr lang="fr-FR" dirty="0" err="1"/>
              <a:t>distributed</a:t>
            </a:r>
            <a:r>
              <a:rPr lang="fr-FR" dirty="0"/>
              <a:t> </a:t>
            </a:r>
            <a:r>
              <a:rPr lang="fr-FR" dirty="0" err="1"/>
              <a:t>processing</a:t>
            </a:r>
            <a:r>
              <a:rPr lang="fr-FR" dirty="0"/>
              <a:t> </a:t>
            </a:r>
            <a:r>
              <a:rPr lang="fr-FR" dirty="0" err="1"/>
              <a:t>require</a:t>
            </a:r>
            <a:r>
              <a:rPr lang="fr-FR" dirty="0"/>
              <a:t>:</a:t>
            </a:r>
          </a:p>
          <a:p>
            <a:pPr marL="171450" indent="-171450">
              <a:buFont typeface="Arial" panose="020B0604020202020204" pitchFamily="34" charset="0"/>
              <a:buChar char="•"/>
            </a:pPr>
            <a:r>
              <a:rPr lang="fr-FR" dirty="0"/>
              <a:t>an </a:t>
            </a:r>
            <a:r>
              <a:rPr lang="fr-FR" dirty="0" err="1"/>
              <a:t>interoperability</a:t>
            </a:r>
            <a:r>
              <a:rPr lang="fr-FR" dirty="0"/>
              <a:t> </a:t>
            </a:r>
            <a:r>
              <a:rPr lang="fr-FR" dirty="0" err="1"/>
              <a:t>assessment</a:t>
            </a:r>
            <a:endParaRPr lang="fr-FR" dirty="0"/>
          </a:p>
          <a:p>
            <a:pPr marL="171450" indent="-171450">
              <a:buFont typeface="Arial" panose="020B0604020202020204" pitchFamily="34" charset="0"/>
              <a:buChar char="•"/>
            </a:pPr>
            <a:r>
              <a:rPr lang="fr-FR" dirty="0"/>
              <a:t>automation to </a:t>
            </a:r>
            <a:r>
              <a:rPr lang="fr-FR" dirty="0" err="1"/>
              <a:t>scale</a:t>
            </a:r>
            <a:r>
              <a:rPr lang="fr-FR" dirty="0"/>
              <a:t> </a:t>
            </a:r>
            <a:r>
              <a:rPr lang="fr-FR" dirty="0" err="1"/>
              <a:t>deployment</a:t>
            </a:r>
            <a:endParaRPr lang="fr-FR" dirty="0"/>
          </a:p>
          <a:p>
            <a:pPr marL="0" indent="0">
              <a:buFont typeface="Arial" panose="020B0604020202020204" pitchFamily="34" charset="0"/>
              <a:buNone/>
            </a:pPr>
            <a:r>
              <a:rPr lang="fr-FR" dirty="0"/>
              <a:t>This service composition, if I </a:t>
            </a:r>
            <a:r>
              <a:rPr lang="fr-FR" dirty="0" err="1"/>
              <a:t>popularize</a:t>
            </a:r>
            <a:r>
              <a:rPr lang="fr-FR" dirty="0"/>
              <a:t>, « </a:t>
            </a:r>
            <a:r>
              <a:rPr lang="fr-FR" dirty="0" err="1"/>
              <a:t>capacity</a:t>
            </a:r>
            <a:r>
              <a:rPr lang="fr-FR" dirty="0"/>
              <a:t> to </a:t>
            </a:r>
            <a:r>
              <a:rPr lang="fr-FR" dirty="0" err="1"/>
              <a:t>plug&amp;play</a:t>
            </a:r>
            <a:r>
              <a:rPr lang="fr-FR" dirty="0"/>
              <a:t> » services </a:t>
            </a:r>
            <a:r>
              <a:rPr lang="fr-FR" dirty="0" err="1"/>
              <a:t>is</a:t>
            </a:r>
            <a:r>
              <a:rPr lang="fr-FR" dirty="0"/>
              <a:t> </a:t>
            </a:r>
            <a:r>
              <a:rPr lang="fr-FR" dirty="0" err="1"/>
              <a:t>what</a:t>
            </a:r>
            <a:r>
              <a:rPr lang="fr-FR" dirty="0"/>
              <a:t> </a:t>
            </a:r>
            <a:r>
              <a:rPr lang="fr-FR" dirty="0" err="1"/>
              <a:t>brings</a:t>
            </a:r>
            <a:r>
              <a:rPr lang="fr-FR" dirty="0"/>
              <a:t> </a:t>
            </a:r>
            <a:r>
              <a:rPr lang="fr-FR" dirty="0" err="1"/>
              <a:t>autonomy</a:t>
            </a:r>
            <a:r>
              <a:rPr lang="fr-FR" dirty="0"/>
              <a:t> (</a:t>
            </a:r>
            <a:r>
              <a:rPr lang="en-US" b="0" noProof="0" dirty="0"/>
              <a:t>back to the sovereignty)</a:t>
            </a:r>
          </a:p>
          <a:p>
            <a:pPr marL="0" indent="0">
              <a:buFont typeface="Arial" panose="020B0604020202020204" pitchFamily="34" charset="0"/>
              <a:buNone/>
            </a:pPr>
            <a:endParaRPr lang="en-US" b="0" noProof="0" dirty="0"/>
          </a:p>
          <a:p>
            <a:pPr marL="0" indent="0">
              <a:buFont typeface="Arial" panose="020B0604020202020204" pitchFamily="34" charset="0"/>
              <a:buNone/>
            </a:pPr>
            <a:r>
              <a:rPr lang="en-US" b="0" noProof="0" dirty="0"/>
              <a:t>This is not only a technical challenge, it’s also a governance challenge because proper level of autonomy and scalability will be achieved if we managed to keep the same level of security and conformity, that we have right now,  while removing financial and contractual intermediaries.</a:t>
            </a:r>
          </a:p>
          <a:p>
            <a:pPr marL="0" indent="0">
              <a:buFont typeface="Arial" panose="020B0604020202020204" pitchFamily="34" charset="0"/>
              <a:buNone/>
            </a:pPr>
            <a:r>
              <a:rPr lang="en-US" b="0" noProof="0" dirty="0"/>
              <a:t>This brings 2 additional requirements for Gaia-X: automation and e-governance. (electronic-governance)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Date Placeholder 3"/>
          <p:cNvSpPr>
            <a:spLocks noGrp="1"/>
          </p:cNvSpPr>
          <p:nvPr>
            <p:ph type="dt" idx="1"/>
          </p:nvPr>
        </p:nvSpPr>
        <p:spPr/>
        <p:txBody>
          <a:bodyPr/>
          <a:lstStyle/>
          <a:p>
            <a:fld id="{449F49D0-60C6-437D-956A-A0F246839CDF}" type="datetime4">
              <a:rPr lang="en-GB" smtClean="0"/>
              <a:t>24 November 2021</a:t>
            </a:fld>
            <a:endParaRPr lang="de-DE"/>
          </a:p>
        </p:txBody>
      </p:sp>
      <p:sp>
        <p:nvSpPr>
          <p:cNvPr id="5" name="Footer Placeholder 4"/>
          <p:cNvSpPr>
            <a:spLocks noGrp="1"/>
          </p:cNvSpPr>
          <p:nvPr>
            <p:ph type="ftr" sz="quarter" idx="4"/>
          </p:nvPr>
        </p:nvSpPr>
        <p:spPr/>
        <p:txBody>
          <a:bodyPr/>
          <a:lstStyle/>
          <a:p>
            <a:endParaRPr lang="de-DE"/>
          </a:p>
        </p:txBody>
      </p:sp>
      <p:sp>
        <p:nvSpPr>
          <p:cNvPr id="6" name="Slide Number Placeholder 5"/>
          <p:cNvSpPr>
            <a:spLocks noGrp="1"/>
          </p:cNvSpPr>
          <p:nvPr>
            <p:ph type="sldNum" sz="quarter" idx="5"/>
          </p:nvPr>
        </p:nvSpPr>
        <p:spPr/>
        <p:txBody>
          <a:bodyPr/>
          <a:lstStyle/>
          <a:p>
            <a:fld id="{9CCF431A-A932-44FC-B078-FD04E952A610}" type="slidenum">
              <a:rPr lang="de-DE" smtClean="0"/>
              <a:t>2</a:t>
            </a:fld>
            <a:endParaRPr lang="de-DE"/>
          </a:p>
        </p:txBody>
      </p:sp>
    </p:spTree>
    <p:extLst>
      <p:ext uri="{BB962C8B-B14F-4D97-AF65-F5344CB8AC3E}">
        <p14:creationId xmlns:p14="http://schemas.microsoft.com/office/powerpoint/2010/main" val="191247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story of 2 organisations A and B:</a:t>
            </a:r>
          </a:p>
          <a:p>
            <a:r>
              <a:rPr lang="en-GB" dirty="0"/>
              <a:t>They have IdP, users, </a:t>
            </a:r>
            <a:r>
              <a:rPr lang="en-GB" dirty="0" err="1"/>
              <a:t>Svcs</a:t>
            </a:r>
            <a:r>
              <a:rPr lang="en-GB" dirty="0"/>
              <a:t> and they want to do business/exchange services.</a:t>
            </a:r>
          </a:p>
          <a:p>
            <a:r>
              <a:rPr lang="en-GB" dirty="0"/>
              <a:t>1</a:t>
            </a:r>
            <a:r>
              <a:rPr lang="en-GB" baseline="30000" dirty="0"/>
              <a:t>st</a:t>
            </a:r>
            <a:r>
              <a:rPr lang="en-GB" dirty="0"/>
              <a:t> step: KYB (to be extended later with KYC) and trust model (which identity is valid, what level of authentication is required, what CA to consider, which issuers)</a:t>
            </a:r>
          </a:p>
          <a:p>
            <a:r>
              <a:rPr lang="en-GB" dirty="0"/>
              <a:t>2</a:t>
            </a:r>
            <a:r>
              <a:rPr lang="en-GB" baseline="30000" dirty="0"/>
              <a:t>nd</a:t>
            </a:r>
            <a:r>
              <a:rPr lang="en-GB" dirty="0"/>
              <a:t> step: define what the ecosystem will looks like, who provides what, how to communicate, how to find services, who is entitled to do what (governance)</a:t>
            </a:r>
          </a:p>
          <a:p>
            <a:pPr marL="171450" indent="-171450">
              <a:buFontTx/>
              <a:buChar char="-"/>
            </a:pPr>
            <a:r>
              <a:rPr lang="en-GB" dirty="0"/>
              <a:t>Elect/nominate (depends on the governance model) one or more Federators</a:t>
            </a:r>
          </a:p>
          <a:p>
            <a:pPr marL="171450" indent="-171450">
              <a:buFontTx/>
              <a:buChar char="-"/>
            </a:pPr>
            <a:r>
              <a:rPr lang="en-GB" dirty="0"/>
              <a:t>How to onboard participants</a:t>
            </a:r>
          </a:p>
          <a:p>
            <a:pPr marL="171450" indent="-171450">
              <a:buFontTx/>
              <a:buChar char="-"/>
            </a:pPr>
            <a:r>
              <a:rPr lang="en-GB" dirty="0"/>
              <a:t>Federators operate the virtual administrative domain</a:t>
            </a:r>
          </a:p>
          <a:p>
            <a:r>
              <a:rPr lang="en-GB" dirty="0"/>
              <a:t>3</a:t>
            </a:r>
            <a:r>
              <a:rPr lang="en-GB" baseline="30000" dirty="0"/>
              <a:t>rd</a:t>
            </a:r>
            <a:r>
              <a:rPr lang="en-GB" dirty="0"/>
              <a:t> step: the virtual administrative domain is up and running and users can exchange/trade services.</a:t>
            </a:r>
          </a:p>
          <a:p>
            <a:endParaRPr lang="en-GB" dirty="0"/>
          </a:p>
          <a:p>
            <a:r>
              <a:rPr lang="en-GB" dirty="0"/>
              <a:t>This is the conceptual model defined in the NIST 500-332 cloud federation reference architecture doc. (up to chapter 2)</a:t>
            </a:r>
          </a:p>
          <a:p>
            <a:endParaRPr lang="en-GB" dirty="0"/>
          </a:p>
          <a:p>
            <a:r>
              <a:rPr lang="en-GB" dirty="0"/>
              <a:t>And that brings us to service composition, and being able to plus and play service like that requires interop.</a:t>
            </a:r>
          </a:p>
          <a:p>
            <a:r>
              <a:rPr lang="en-GB" dirty="0"/>
              <a:t>Interop that need to be measured.</a:t>
            </a:r>
          </a:p>
          <a:p>
            <a:pPr marL="171450" indent="-171450">
              <a:buFontTx/>
              <a:buChar char="-"/>
            </a:pPr>
            <a:r>
              <a:rPr lang="en-GB" dirty="0"/>
              <a:t>Business support: customer management (open/create, delete account @CSP level, not app level), contracting, reporting, auditing, (pricing, rating, billing are out of scope </a:t>
            </a:r>
            <a:r>
              <a:rPr lang="en-GB" dirty="0" err="1"/>
              <a:t>bcoz</a:t>
            </a:r>
            <a:r>
              <a:rPr lang="en-GB" dirty="0"/>
              <a:t> not a broker but we can provide all the info for others to be/build a broker)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noProof="0" dirty="0"/>
              <a:t>Legal challenges are critical for success (</a:t>
            </a:r>
            <a:r>
              <a:rPr lang="en-US" b="0" noProof="0" dirty="0" err="1"/>
              <a:t>contracts,data</a:t>
            </a:r>
            <a:r>
              <a:rPr lang="en-US" b="0" noProof="0" dirty="0"/>
              <a:t> usage </a:t>
            </a:r>
            <a:r>
              <a:rPr lang="en-US" b="0" noProof="0" dirty="0" err="1"/>
              <a:t>control,label</a:t>
            </a:r>
            <a:r>
              <a:rPr lang="en-US" b="0" noProof="0" dirty="0"/>
              <a:t> certification)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noProof="0" dirty="0"/>
              <a:t>Computable contract with predefined sets of terms. We are fully aware that it </a:t>
            </a:r>
            <a:r>
              <a:rPr lang="en-US" b="0" noProof="0" dirty="0" err="1"/>
              <a:t>challendging</a:t>
            </a:r>
            <a:r>
              <a:rPr lang="en-US" b="0" noProof="0" dirty="0"/>
              <a:t> and we don’t aim at replacing existing legal departments. However let’s face it, in a multi-provider environment, and highly fragmented market like the EU one, if we truly want to create dataspaces as introduced earlier, chaining data from one data owner to another, as scale, we must have convergence on that legal topic. For that work, we are leaning on EU best practices.</a:t>
            </a:r>
            <a:endParaRPr lang="en-GB" dirty="0"/>
          </a:p>
          <a:p>
            <a:pPr marL="171450" indent="-171450">
              <a:buFontTx/>
              <a:buChar char="-"/>
            </a:pPr>
            <a:r>
              <a:rPr lang="en-GB" dirty="0"/>
              <a:t>Orchestration</a:t>
            </a:r>
          </a:p>
          <a:p>
            <a:pPr marL="171450" indent="-171450">
              <a:buFontTx/>
              <a:buChar char="-"/>
            </a:pPr>
            <a:r>
              <a:rPr lang="en-GB" dirty="0"/>
              <a:t>Provisioning / Configuration</a:t>
            </a:r>
          </a:p>
          <a:p>
            <a:pPr marL="171450" indent="-171450">
              <a:buFontTx/>
              <a:buChar char="-"/>
            </a:pPr>
            <a:r>
              <a:rPr lang="en-GB" dirty="0"/>
              <a:t>Portability of Data, Service, Licence, Identity, configuration</a:t>
            </a:r>
          </a:p>
          <a:p>
            <a:pPr marL="171450" indent="-171450">
              <a:buFontTx/>
              <a:buChar char="-"/>
            </a:pPr>
            <a:r>
              <a:rPr lang="en-GB" dirty="0"/>
              <a:t>Interoperability of Services</a:t>
            </a:r>
          </a:p>
          <a:p>
            <a:pPr marL="171450" indent="-171450">
              <a:buFontTx/>
              <a:buChar char="-"/>
            </a:pPr>
            <a:endParaRPr lang="en-GB" dirty="0"/>
          </a:p>
          <a:p>
            <a:pPr marL="0" indent="0">
              <a:buFontTx/>
              <a:buNone/>
            </a:pPr>
            <a:r>
              <a:rPr lang="en-GB" dirty="0"/>
              <a:t>Let’s summarize</a:t>
            </a:r>
          </a:p>
          <a:p>
            <a:pPr marL="171450" indent="-171450">
              <a:buFontTx/>
              <a:buChar char="-"/>
            </a:pPr>
            <a:endParaRPr lang="en-GB" dirty="0"/>
          </a:p>
          <a:p>
            <a:pPr marL="0" indent="0">
              <a:buFontTx/>
              <a:buNone/>
            </a:pPr>
            <a:endParaRPr lang="en-GB" dirty="0"/>
          </a:p>
        </p:txBody>
      </p:sp>
      <p:sp>
        <p:nvSpPr>
          <p:cNvPr id="4" name="Date Placeholder 3"/>
          <p:cNvSpPr>
            <a:spLocks noGrp="1"/>
          </p:cNvSpPr>
          <p:nvPr>
            <p:ph type="dt" idx="1"/>
          </p:nvPr>
        </p:nvSpPr>
        <p:spPr/>
        <p:txBody>
          <a:bodyPr/>
          <a:lstStyle/>
          <a:p>
            <a:fld id="{449F49D0-60C6-437D-956A-A0F246839CDF}" type="datetime4">
              <a:rPr lang="en-GB" smtClean="0"/>
              <a:t>24 November 2021</a:t>
            </a:fld>
            <a:endParaRPr lang="de-DE"/>
          </a:p>
        </p:txBody>
      </p:sp>
      <p:sp>
        <p:nvSpPr>
          <p:cNvPr id="5" name="Footer Placeholder 4"/>
          <p:cNvSpPr>
            <a:spLocks noGrp="1"/>
          </p:cNvSpPr>
          <p:nvPr>
            <p:ph type="ftr" sz="quarter" idx="4"/>
          </p:nvPr>
        </p:nvSpPr>
        <p:spPr/>
        <p:txBody>
          <a:bodyPr/>
          <a:lstStyle/>
          <a:p>
            <a:endParaRPr lang="de-DE"/>
          </a:p>
        </p:txBody>
      </p:sp>
      <p:sp>
        <p:nvSpPr>
          <p:cNvPr id="6" name="Slide Number Placeholder 5"/>
          <p:cNvSpPr>
            <a:spLocks noGrp="1"/>
          </p:cNvSpPr>
          <p:nvPr>
            <p:ph type="sldNum" sz="quarter" idx="5"/>
          </p:nvPr>
        </p:nvSpPr>
        <p:spPr/>
        <p:txBody>
          <a:bodyPr/>
          <a:lstStyle/>
          <a:p>
            <a:fld id="{9CCF431A-A932-44FC-B078-FD04E952A610}" type="slidenum">
              <a:rPr lang="de-DE" smtClean="0"/>
              <a:t>3</a:t>
            </a:fld>
            <a:endParaRPr lang="de-DE"/>
          </a:p>
        </p:txBody>
      </p:sp>
    </p:spTree>
    <p:extLst>
      <p:ext uri="{BB962C8B-B14F-4D97-AF65-F5344CB8AC3E}">
        <p14:creationId xmlns:p14="http://schemas.microsoft.com/office/powerpoint/2010/main" val="299619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And our Initial goal: </a:t>
            </a:r>
            <a:r>
              <a:rPr lang="fr-FR" sz="1050" dirty="0" err="1"/>
              <a:t>create</a:t>
            </a:r>
            <a:r>
              <a:rPr lang="fr-FR" sz="1050" dirty="0"/>
              <a:t> a </a:t>
            </a:r>
            <a:r>
              <a:rPr lang="fr-FR" sz="1050" dirty="0" err="1"/>
              <a:t>federation</a:t>
            </a:r>
            <a:r>
              <a:rPr lang="fr-FR" sz="1050" dirty="0"/>
              <a:t> of </a:t>
            </a:r>
            <a:r>
              <a:rPr lang="fr-FR" sz="1050" dirty="0" err="1"/>
              <a:t>ecosystems</a:t>
            </a:r>
            <a:r>
              <a:rPr lang="fr-FR" sz="1050" dirty="0"/>
              <a:t> </a:t>
            </a:r>
            <a:r>
              <a:rPr lang="fr-FR" sz="1050" dirty="0" err="1"/>
              <a:t>enabling</a:t>
            </a:r>
            <a:r>
              <a:rPr lang="fr-FR" sz="1050" dirty="0"/>
              <a:t> services stacks composition </a:t>
            </a:r>
            <a:r>
              <a:rPr lang="fr-FR" sz="1050" dirty="0" err="1"/>
              <a:t>across</a:t>
            </a:r>
            <a:r>
              <a:rPr lang="fr-FR" sz="1050" dirty="0"/>
              <a:t> multiple services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EU values, digital control</a:t>
            </a:r>
          </a:p>
          <a:p>
            <a:endParaRPr lang="fr-FR" sz="900" dirty="0"/>
          </a:p>
          <a:p>
            <a:r>
              <a:rPr lang="fr-FR" sz="1050" dirty="0" err="1"/>
              <a:t>We</a:t>
            </a:r>
            <a:r>
              <a:rPr lang="fr-FR" sz="1050" dirty="0"/>
              <a:t> have 3 planes:</a:t>
            </a:r>
            <a:r>
              <a:rPr lang="en-GB" sz="1050" dirty="0"/>
              <a:t>  Trust / Management / Usage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To </a:t>
            </a:r>
            <a:r>
              <a:rPr lang="fr-FR" sz="1050" dirty="0" err="1"/>
              <a:t>build</a:t>
            </a:r>
            <a:r>
              <a:rPr lang="fr-FR" sz="1050" dirty="0"/>
              <a:t> and </a:t>
            </a:r>
            <a:r>
              <a:rPr lang="fr-FR" sz="1050" dirty="0" err="1"/>
              <a:t>grow</a:t>
            </a:r>
            <a:r>
              <a:rPr lang="fr-FR" sz="1050" dirty="0"/>
              <a:t> </a:t>
            </a:r>
            <a:r>
              <a:rPr lang="fr-FR" sz="1050" dirty="0" err="1"/>
              <a:t>those</a:t>
            </a:r>
            <a:r>
              <a:rPr lang="fr-FR" sz="1050" dirty="0"/>
              <a:t> </a:t>
            </a:r>
            <a:r>
              <a:rPr lang="fr-FR" sz="1050" dirty="0" err="1"/>
              <a:t>ecosystem</a:t>
            </a:r>
            <a:r>
              <a:rPr lang="fr-FR" sz="1050" dirty="0"/>
              <a:t>, </a:t>
            </a:r>
            <a:r>
              <a:rPr lang="fr-FR" sz="1050" dirty="0" err="1"/>
              <a:t>they</a:t>
            </a:r>
            <a:r>
              <a:rPr lang="fr-FR" sz="1050" dirty="0"/>
              <a:t> must </a:t>
            </a:r>
            <a:r>
              <a:rPr lang="fr-FR" sz="1050" dirty="0" err="1"/>
              <a:t>be</a:t>
            </a:r>
            <a:r>
              <a:rPr lang="fr-FR" sz="1050" dirty="0"/>
              <a:t> able to </a:t>
            </a:r>
            <a:r>
              <a:rPr lang="fr-FR" sz="1050" dirty="0" err="1"/>
              <a:t>discover</a:t>
            </a:r>
            <a:r>
              <a:rPr lang="fr-FR" sz="1050" dirty="0"/>
              <a:t> </a:t>
            </a:r>
            <a:r>
              <a:rPr lang="fr-FR" sz="1050" dirty="0" err="1"/>
              <a:t>themsevles</a:t>
            </a:r>
            <a:r>
              <a:rPr lang="fr-FR" sz="1050" dirty="0"/>
              <a:t>, and </a:t>
            </a:r>
            <a:r>
              <a:rPr lang="fr-FR" sz="1050" dirty="0" err="1"/>
              <a:t>understand</a:t>
            </a:r>
            <a:r>
              <a:rPr lang="fr-FR" sz="1050" dirty="0"/>
              <a:t> </a:t>
            </a:r>
            <a:r>
              <a:rPr lang="fr-FR" sz="1050" dirty="0" err="1"/>
              <a:t>themselves</a:t>
            </a:r>
            <a:r>
              <a:rPr lang="fr-FR" sz="1050" dirty="0"/>
              <a:t>. IE </a:t>
            </a:r>
            <a:r>
              <a:rPr lang="fr-FR" sz="1050" dirty="0" err="1"/>
              <a:t>describe</a:t>
            </a:r>
            <a:r>
              <a:rPr lang="fr-FR" sz="1050" dirty="0"/>
              <a:t> </a:t>
            </a:r>
            <a:r>
              <a:rPr lang="fr-FR" sz="1050" dirty="0" err="1"/>
              <a:t>themselves</a:t>
            </a:r>
            <a:r>
              <a:rPr lang="fr-FR" sz="1050" dirty="0"/>
              <a:t> </a:t>
            </a:r>
            <a:r>
              <a:rPr lang="fr-FR" sz="1050" dirty="0" err="1"/>
              <a:t>with</a:t>
            </a:r>
            <a:r>
              <a:rPr lang="fr-FR" sz="1050" dirty="0"/>
              <a:t> the </a:t>
            </a:r>
            <a:r>
              <a:rPr lang="fr-FR" sz="1050" dirty="0" err="1"/>
              <a:t>same</a:t>
            </a:r>
            <a:r>
              <a:rPr lang="fr-FR" sz="1050" dirty="0"/>
              <a:t> </a:t>
            </a:r>
            <a:r>
              <a:rPr lang="fr-FR" sz="1050" dirty="0" err="1"/>
              <a:t>language</a:t>
            </a:r>
            <a:r>
              <a:rPr lang="fr-FR" sz="105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err="1"/>
              <a:t>That’s</a:t>
            </a:r>
            <a:r>
              <a:rPr lang="fr-FR" sz="1050" dirty="0"/>
              <a:t> </a:t>
            </a:r>
            <a:r>
              <a:rPr lang="fr-FR" sz="1050" dirty="0" err="1"/>
              <a:t>where</a:t>
            </a:r>
            <a:r>
              <a:rPr lang="fr-FR" sz="1050" dirty="0"/>
              <a:t> </a:t>
            </a:r>
            <a:r>
              <a:rPr lang="fr-FR" sz="1050" dirty="0" err="1"/>
              <a:t>transparency</a:t>
            </a:r>
            <a:r>
              <a:rPr lang="fr-FR" sz="1050" dirty="0"/>
              <a:t> and </a:t>
            </a:r>
            <a:r>
              <a:rPr lang="fr-FR" sz="1050" dirty="0" err="1"/>
              <a:t>interoperability</a:t>
            </a:r>
            <a:r>
              <a:rPr lang="fr-FR" sz="1050" dirty="0"/>
              <a:t> and </a:t>
            </a:r>
            <a:r>
              <a:rPr lang="fr-FR" sz="1050" dirty="0" err="1"/>
              <a:t>crutial</a:t>
            </a:r>
            <a:r>
              <a:rPr lang="fr-FR" sz="105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err="1"/>
              <a:t>Transparency</a:t>
            </a:r>
            <a:r>
              <a:rPr lang="fr-FR" sz="1050" dirty="0"/>
              <a:t>, </a:t>
            </a:r>
            <a:r>
              <a:rPr lang="fr-FR" sz="1050" dirty="0" err="1"/>
              <a:t>it</a:t>
            </a:r>
            <a:r>
              <a:rPr lang="fr-FR" sz="1050" dirty="0"/>
              <a:t> </a:t>
            </a:r>
            <a:r>
              <a:rPr lang="fr-FR" sz="1050" dirty="0" err="1"/>
              <a:t>means</a:t>
            </a:r>
            <a:r>
              <a:rPr lang="fr-FR" sz="1050" dirty="0"/>
              <a:t> </a:t>
            </a:r>
            <a:r>
              <a:rPr lang="fr-FR" sz="1050" dirty="0" err="1"/>
              <a:t>mandatory</a:t>
            </a:r>
            <a:r>
              <a:rPr lang="fr-FR" sz="1050" dirty="0"/>
              <a:t> </a:t>
            </a:r>
            <a:r>
              <a:rPr lang="fr-FR" sz="1050" dirty="0" err="1"/>
              <a:t>attributes</a:t>
            </a:r>
            <a:endParaRPr lang="fr-FR"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i="1" dirty="0"/>
              <a:t>About </a:t>
            </a:r>
            <a:r>
              <a:rPr lang="fr-FR" sz="1050" i="1" dirty="0" err="1"/>
              <a:t>interop</a:t>
            </a:r>
            <a:r>
              <a:rPr lang="fr-FR" sz="1050" i="1" dirty="0"/>
              <a:t>, </a:t>
            </a:r>
            <a:r>
              <a:rPr lang="fr-FR" sz="1050" i="1" dirty="0" err="1"/>
              <a:t>we</a:t>
            </a:r>
            <a:r>
              <a:rPr lang="fr-FR" sz="1050" i="1" dirty="0"/>
              <a:t> have to distingues </a:t>
            </a:r>
            <a:r>
              <a:rPr lang="fr-FR" sz="1050" i="1" dirty="0" err="1"/>
              <a:t>between</a:t>
            </a:r>
            <a:r>
              <a:rPr lang="fr-FR" sz="1050" i="1" dirty="0"/>
              <a:t> 2 </a:t>
            </a:r>
            <a:r>
              <a:rPr lang="fr-FR" sz="1050" i="1" dirty="0" err="1"/>
              <a:t>properties</a:t>
            </a:r>
            <a:r>
              <a:rPr lang="fr-FR" sz="1050" i="1" dirty="0"/>
              <a:t> </a:t>
            </a:r>
            <a:r>
              <a:rPr lang="fr-FR" sz="1050" i="1" dirty="0" err="1"/>
              <a:t>that</a:t>
            </a:r>
            <a:r>
              <a:rPr lang="fr-FR" sz="1050" i="1" dirty="0"/>
              <a:t> are </a:t>
            </a:r>
            <a:r>
              <a:rPr lang="fr-FR" sz="1050" i="1" dirty="0" err="1"/>
              <a:t>somtimes</a:t>
            </a:r>
            <a:r>
              <a:rPr lang="fr-FR" sz="1050" i="1" dirty="0"/>
              <a:t> mixed: </a:t>
            </a:r>
            <a:r>
              <a:rPr lang="fr-FR" sz="1050" i="1" dirty="0" err="1"/>
              <a:t>Portability</a:t>
            </a:r>
            <a:r>
              <a:rPr lang="fr-FR" sz="1050" i="1" dirty="0"/>
              <a:t> and </a:t>
            </a:r>
            <a:r>
              <a:rPr lang="fr-FR" sz="1050" i="1" dirty="0" err="1"/>
              <a:t>Interop</a:t>
            </a:r>
            <a:r>
              <a:rPr lang="fr-FR" sz="1050"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t>Enable to </a:t>
            </a:r>
            <a:r>
              <a:rPr lang="fr-FR" sz="1050" dirty="0" err="1"/>
              <a:t>measure</a:t>
            </a:r>
            <a:r>
              <a:rPr lang="fr-FR" sz="1050" dirty="0"/>
              <a:t> </a:t>
            </a:r>
            <a:r>
              <a:rPr lang="fr-FR" sz="1050" dirty="0" err="1"/>
              <a:t>portability</a:t>
            </a:r>
            <a:r>
              <a:rPr lang="fr-FR" sz="1050" dirty="0"/>
              <a:t> and </a:t>
            </a:r>
            <a:r>
              <a:rPr lang="fr-FR" sz="1050" dirty="0" err="1"/>
              <a:t>interoperability</a:t>
            </a:r>
            <a:endParaRPr lang="fr-FR" sz="1050" dirty="0"/>
          </a:p>
          <a:p>
            <a:pPr marL="171450" lvl="0" indent="-171450">
              <a:buFont typeface="Arial" panose="020B0604020202020204" pitchFamily="34" charset="0"/>
              <a:buChar char="•"/>
            </a:pPr>
            <a:r>
              <a:rPr lang="fr-FR" sz="1050" dirty="0"/>
              <a:t>Technical </a:t>
            </a:r>
            <a:r>
              <a:rPr lang="fr-FR" sz="1050" dirty="0" err="1"/>
              <a:t>Interoperability</a:t>
            </a:r>
            <a:r>
              <a:rPr lang="fr-FR" sz="1050" dirty="0"/>
              <a:t> (</a:t>
            </a:r>
            <a:r>
              <a:rPr lang="fr-FR" sz="1050" dirty="0" err="1"/>
              <a:t>Ontology</a:t>
            </a:r>
            <a:r>
              <a:rPr lang="fr-FR" sz="1050" dirty="0"/>
              <a:t> and </a:t>
            </a:r>
            <a:r>
              <a:rPr lang="fr-FR" sz="1050" dirty="0" err="1"/>
              <a:t>taxonomy</a:t>
            </a:r>
            <a:r>
              <a:rPr lang="fr-FR" sz="1050" dirty="0"/>
              <a:t> for descriptions, Identity and Access, Orchestration and </a:t>
            </a:r>
            <a:r>
              <a:rPr lang="fr-FR" sz="1050" dirty="0" err="1"/>
              <a:t>Deployment</a:t>
            </a:r>
            <a:r>
              <a:rPr lang="fr-FR" sz="1050" dirty="0"/>
              <a:t>, …)</a:t>
            </a:r>
          </a:p>
          <a:p>
            <a:pPr marL="171450" lvl="0" indent="-171450">
              <a:buFont typeface="Arial" panose="020B0604020202020204" pitchFamily="34" charset="0"/>
              <a:buChar char="•"/>
            </a:pPr>
            <a:r>
              <a:rPr lang="fr-FR" sz="1050" dirty="0"/>
              <a:t>Legal </a:t>
            </a:r>
            <a:r>
              <a:rPr lang="fr-FR" sz="1050" dirty="0" err="1"/>
              <a:t>interoperability</a:t>
            </a:r>
            <a:r>
              <a:rPr lang="fr-FR" sz="1050" dirty="0"/>
              <a:t> (</a:t>
            </a:r>
            <a:r>
              <a:rPr lang="fr-FR" sz="1050" dirty="0" err="1"/>
              <a:t>licensor</a:t>
            </a:r>
            <a:r>
              <a:rPr lang="fr-FR" sz="1050" dirty="0"/>
              <a:t>/</a:t>
            </a:r>
            <a:r>
              <a:rPr lang="fr-FR" sz="1050" dirty="0" err="1"/>
              <a:t>licensee</a:t>
            </a:r>
            <a:r>
              <a:rPr lang="fr-FR" sz="1050" dirty="0"/>
              <a:t> identification, machine </a:t>
            </a:r>
            <a:r>
              <a:rPr lang="fr-FR" sz="1050" dirty="0" err="1"/>
              <a:t>readable</a:t>
            </a:r>
            <a:r>
              <a:rPr lang="fr-FR" sz="1050" dirty="0"/>
              <a:t> </a:t>
            </a:r>
            <a:r>
              <a:rPr lang="fr-FR" sz="1050" dirty="0" err="1"/>
              <a:t>terms</a:t>
            </a:r>
            <a:r>
              <a:rPr lang="fr-FR" sz="1050" dirty="0"/>
              <a:t> &amp; condition, licences </a:t>
            </a:r>
            <a:r>
              <a:rPr lang="fr-FR" sz="1050" dirty="0" err="1"/>
              <a:t>portability</a:t>
            </a:r>
            <a:r>
              <a:rPr lang="fr-FR" sz="1050" dirty="0"/>
              <a:t>, …)</a:t>
            </a:r>
          </a:p>
          <a:p>
            <a:pPr marL="171450" lvl="0" indent="-171450">
              <a:buFont typeface="Arial" panose="020B0604020202020204" pitchFamily="34" charset="0"/>
              <a:buChar char="•"/>
            </a:pPr>
            <a:r>
              <a:rPr lang="fr-FR" sz="1050" dirty="0"/>
              <a:t>Financial </a:t>
            </a:r>
            <a:r>
              <a:rPr lang="fr-FR" sz="1050" dirty="0" err="1"/>
              <a:t>interoperability</a:t>
            </a:r>
            <a:r>
              <a:rPr lang="fr-FR" sz="1050" dirty="0"/>
              <a:t> (</a:t>
            </a:r>
            <a:r>
              <a:rPr lang="fr-FR" sz="1050" dirty="0" err="1"/>
              <a:t>tokenomics</a:t>
            </a:r>
            <a:r>
              <a:rPr lang="fr-FR" sz="1050" dirty="0"/>
              <a:t>, …)</a:t>
            </a:r>
          </a:p>
          <a:p>
            <a:endParaRPr lang="en-GB" sz="1050" dirty="0"/>
          </a:p>
          <a:p>
            <a:r>
              <a:rPr lang="en-GB" sz="1050" dirty="0"/>
              <a:t>For the trust plane, we enforce few functional and technical specifications</a:t>
            </a:r>
          </a:p>
          <a:p>
            <a:r>
              <a:rPr lang="en-GB" sz="1050" i="1" dirty="0"/>
              <a:t>(List fist </a:t>
            </a:r>
            <a:r>
              <a:rPr lang="en-GB" sz="1050" i="1" dirty="0" err="1"/>
              <a:t>funct</a:t>
            </a:r>
            <a:r>
              <a:rPr lang="en-GB" sz="1050" i="1" dirty="0"/>
              <a:t>. One on the slides)</a:t>
            </a:r>
          </a:p>
          <a:p>
            <a:pPr marL="171450" indent="-171450">
              <a:buFont typeface="Arial" panose="020B0604020202020204" pitchFamily="34" charset="0"/>
              <a:buChar char="•"/>
            </a:pPr>
            <a:r>
              <a:rPr lang="fr-FR" sz="1050" dirty="0"/>
              <a:t>W3C DID / </a:t>
            </a:r>
            <a:r>
              <a:rPr lang="fr-FR" sz="1050" dirty="0" err="1"/>
              <a:t>DIDcomm</a:t>
            </a:r>
            <a:endParaRPr lang="fr-FR" sz="1050" dirty="0"/>
          </a:p>
          <a:p>
            <a:pPr marL="171450" indent="-171450">
              <a:buFont typeface="Arial" panose="020B0604020202020204" pitchFamily="34" charset="0"/>
              <a:buChar char="•"/>
            </a:pPr>
            <a:r>
              <a:rPr lang="fr-FR" sz="1050" dirty="0"/>
              <a:t>W3C </a:t>
            </a:r>
            <a:r>
              <a:rPr lang="fr-FR" sz="1050" dirty="0" err="1"/>
              <a:t>Verifiable</a:t>
            </a:r>
            <a:r>
              <a:rPr lang="fr-FR" sz="1050" dirty="0"/>
              <a:t> </a:t>
            </a:r>
            <a:r>
              <a:rPr lang="fr-FR" sz="1050" dirty="0" err="1"/>
              <a:t>Credentials</a:t>
            </a:r>
            <a:r>
              <a:rPr lang="fr-FR" sz="1050" dirty="0"/>
              <a:t> / PEX</a:t>
            </a:r>
          </a:p>
          <a:p>
            <a:pPr marL="171450" indent="-171450">
              <a:buFont typeface="Arial" panose="020B0604020202020204" pitchFamily="34" charset="0"/>
              <a:buChar char="•"/>
            </a:pPr>
            <a:r>
              <a:rPr lang="fr-FR" sz="1050" dirty="0"/>
              <a:t>Gaia-X </a:t>
            </a:r>
            <a:r>
              <a:rPr lang="fr-FR" sz="1050" dirty="0" err="1"/>
              <a:t>defined</a:t>
            </a:r>
            <a:r>
              <a:rPr lang="fr-FR" sz="1050" dirty="0"/>
              <a:t> </a:t>
            </a:r>
            <a:r>
              <a:rPr lang="fr-FR" sz="1050" dirty="0" err="1"/>
              <a:t>schemas</a:t>
            </a:r>
            <a:r>
              <a:rPr lang="fr-FR" sz="1050" dirty="0"/>
              <a:t> / SHACL</a:t>
            </a:r>
          </a:p>
          <a:p>
            <a:pPr marL="171450" indent="-171450">
              <a:buFont typeface="Arial" panose="020B0604020202020204" pitchFamily="34" charset="0"/>
              <a:buChar char="•"/>
            </a:pPr>
            <a:r>
              <a:rPr lang="fr-FR" sz="1050" dirty="0"/>
              <a:t>Gaia-X </a:t>
            </a:r>
            <a:r>
              <a:rPr lang="fr-FR" sz="1050" dirty="0" err="1"/>
              <a:t>Registry</a:t>
            </a:r>
            <a:r>
              <a:rPr lang="fr-FR" sz="1050" dirty="0"/>
              <a:t> &amp; Gaia-X Compliance</a:t>
            </a:r>
          </a:p>
          <a:p>
            <a:endParaRPr lang="en-GB" sz="1050" dirty="0"/>
          </a:p>
          <a:p>
            <a:endParaRPr lang="en-GB" sz="1050" dirty="0"/>
          </a:p>
          <a:p>
            <a:endParaRPr lang="en-GB" sz="1050" dirty="0"/>
          </a:p>
          <a:p>
            <a:r>
              <a:rPr lang="en-GB" sz="1050" dirty="0"/>
              <a:t>There are 2 mandatory plane: (shared governance and management place description)</a:t>
            </a:r>
          </a:p>
          <a:p>
            <a:pPr marL="171450" indent="-171450">
              <a:buFontTx/>
              <a:buChar char="-"/>
            </a:pPr>
            <a:r>
              <a:rPr lang="en-GB" sz="1050" dirty="0"/>
              <a:t>The first one is the mandatory one to be Gaia-X Compliant</a:t>
            </a:r>
          </a:p>
          <a:p>
            <a:pPr marL="628650" lvl="1" indent="-171450">
              <a:buFontTx/>
              <a:buChar char="-"/>
            </a:pPr>
            <a:r>
              <a:rPr lang="en-GB" sz="1050" dirty="0"/>
              <a:t>As we presented before, it must be scalable, automated as much as possible, resilient, reliable and if some services are </a:t>
            </a:r>
            <a:r>
              <a:rPr lang="en-GB" sz="1050" dirty="0" err="1"/>
              <a:t>functionnaly</a:t>
            </a:r>
            <a:r>
              <a:rPr lang="en-GB" sz="1050" dirty="0"/>
              <a:t> central, the governance and implementation must be as much decentralized as possible.</a:t>
            </a:r>
          </a:p>
          <a:p>
            <a:pPr marL="171450" lvl="0" indent="-171450">
              <a:buFontTx/>
              <a:buChar char="-"/>
            </a:pPr>
            <a:r>
              <a:rPr lang="en-GB" sz="1050" dirty="0"/>
              <a:t>The seconds ones that are specific per ecosystem</a:t>
            </a:r>
          </a:p>
          <a:p>
            <a:pPr marL="628650" lvl="1" indent="-171450">
              <a:buFontTx/>
              <a:buChar char="-"/>
            </a:pPr>
            <a:r>
              <a:rPr lang="en-GB" sz="1050" dirty="0"/>
              <a:t>That’s were we have the reference implementations of the functional service to create ecosystem.</a:t>
            </a:r>
          </a:p>
          <a:p>
            <a:pPr marL="628650" lvl="1" indent="-171450">
              <a:buFontTx/>
              <a:buChar char="-"/>
            </a:pPr>
            <a:endParaRPr lang="en-GB" sz="1050" dirty="0"/>
          </a:p>
          <a:p>
            <a:pPr marL="0" lvl="0" indent="0">
              <a:buFontTx/>
              <a:buNone/>
            </a:pPr>
            <a:r>
              <a:rPr lang="fr-FR" sz="1050" dirty="0"/>
              <a:t>PEX: </a:t>
            </a:r>
            <a:r>
              <a:rPr lang="fr-FR" sz="1050" dirty="0" err="1"/>
              <a:t>Presentation</a:t>
            </a:r>
            <a:r>
              <a:rPr lang="fr-FR" sz="1050" dirty="0"/>
              <a:t> </a:t>
            </a:r>
            <a:r>
              <a:rPr lang="fr-FR" sz="1050" i="1" dirty="0"/>
              <a:t>Exchange</a:t>
            </a:r>
            <a:endParaRPr lang="en-GB" sz="1050" dirty="0"/>
          </a:p>
          <a:p>
            <a:endParaRPr lang="fr-FR" sz="1050" dirty="0"/>
          </a:p>
          <a:p>
            <a:endParaRPr lang="fr-FR" sz="1050" dirty="0"/>
          </a:p>
          <a:p>
            <a:endParaRPr lang="fr-FR" sz="1050" dirty="0"/>
          </a:p>
        </p:txBody>
      </p:sp>
      <p:sp>
        <p:nvSpPr>
          <p:cNvPr id="4" name="Date Placeholder 3"/>
          <p:cNvSpPr>
            <a:spLocks noGrp="1"/>
          </p:cNvSpPr>
          <p:nvPr>
            <p:ph type="dt" idx="1"/>
          </p:nvPr>
        </p:nvSpPr>
        <p:spPr/>
        <p:txBody>
          <a:bodyPr/>
          <a:lstStyle/>
          <a:p>
            <a:fld id="{449F49D0-60C6-437D-956A-A0F246839CDF}" type="datetime4">
              <a:rPr lang="en-GB" smtClean="0"/>
              <a:t>24 November 2021</a:t>
            </a:fld>
            <a:endParaRPr lang="de-DE"/>
          </a:p>
        </p:txBody>
      </p:sp>
      <p:sp>
        <p:nvSpPr>
          <p:cNvPr id="5" name="Footer Placeholder 4"/>
          <p:cNvSpPr>
            <a:spLocks noGrp="1"/>
          </p:cNvSpPr>
          <p:nvPr>
            <p:ph type="ftr" sz="quarter" idx="4"/>
          </p:nvPr>
        </p:nvSpPr>
        <p:spPr/>
        <p:txBody>
          <a:bodyPr/>
          <a:lstStyle/>
          <a:p>
            <a:endParaRPr lang="de-DE"/>
          </a:p>
        </p:txBody>
      </p:sp>
      <p:sp>
        <p:nvSpPr>
          <p:cNvPr id="6" name="Slide Number Placeholder 5"/>
          <p:cNvSpPr>
            <a:spLocks noGrp="1"/>
          </p:cNvSpPr>
          <p:nvPr>
            <p:ph type="sldNum" sz="quarter" idx="5"/>
          </p:nvPr>
        </p:nvSpPr>
        <p:spPr/>
        <p:txBody>
          <a:bodyPr/>
          <a:lstStyle/>
          <a:p>
            <a:fld id="{9CCF431A-A932-44FC-B078-FD04E952A610}" type="slidenum">
              <a:rPr lang="de-DE" smtClean="0"/>
              <a:t>4</a:t>
            </a:fld>
            <a:endParaRPr lang="de-DE"/>
          </a:p>
        </p:txBody>
      </p:sp>
    </p:spTree>
    <p:extLst>
      <p:ext uri="{BB962C8B-B14F-4D97-AF65-F5344CB8AC3E}">
        <p14:creationId xmlns:p14="http://schemas.microsoft.com/office/powerpoint/2010/main" val="413542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worked on the operating model in the Architecture document 21.09</a:t>
            </a:r>
          </a:p>
          <a:p>
            <a:endParaRPr lang="en-GB" dirty="0"/>
          </a:p>
          <a:p>
            <a:r>
              <a:rPr lang="en-GB" dirty="0"/>
              <a:t>// explain why this is relevant for compliance and label, for CSP, for Data exchange</a:t>
            </a:r>
          </a:p>
          <a:p>
            <a:r>
              <a:rPr lang="en-GB" dirty="0"/>
              <a:t>// explain the technical challenge (link of key used for signature to the key issued by </a:t>
            </a:r>
            <a:r>
              <a:rPr lang="en-GB" dirty="0" err="1"/>
              <a:t>eidas</a:t>
            </a:r>
            <a:r>
              <a:rPr lang="en-GB" dirty="0"/>
              <a:t>/CA) include a picture with chain of certificate</a:t>
            </a:r>
          </a:p>
          <a:p>
            <a:endParaRPr lang="en-GB" dirty="0"/>
          </a:p>
          <a:p>
            <a:r>
              <a:rPr lang="en-GB" dirty="0"/>
              <a:t>Those services will use DID:WEB</a:t>
            </a:r>
          </a:p>
          <a:p>
            <a:endParaRPr lang="en-GB" dirty="0"/>
          </a:p>
          <a:p>
            <a:r>
              <a:rPr lang="en-GB" dirty="0"/>
              <a:t>And we are now able to work on how the ecosystems will interconnect themselves.</a:t>
            </a:r>
          </a:p>
          <a:p>
            <a:endParaRPr lang="en-GB" dirty="0"/>
          </a:p>
          <a:p>
            <a:r>
              <a:rPr lang="en-GB" dirty="0"/>
              <a:t>GXFS-DE and GXFS-FR to be presented in the next session</a:t>
            </a:r>
          </a:p>
          <a:p>
            <a:endParaRPr lang="en-GB" dirty="0"/>
          </a:p>
          <a:p>
            <a:r>
              <a:rPr lang="en-GB" dirty="0"/>
              <a:t>vc.gaia-x.eu/</a:t>
            </a:r>
            <a:r>
              <a:rPr lang="en-GB" dirty="0" err="1"/>
              <a:t>opencorporates</a:t>
            </a:r>
            <a:endParaRPr lang="en-GB" dirty="0"/>
          </a:p>
          <a:p>
            <a:endParaRPr lang="en-GB" dirty="0"/>
          </a:p>
        </p:txBody>
      </p:sp>
      <p:sp>
        <p:nvSpPr>
          <p:cNvPr id="4" name="Date Placeholder 3"/>
          <p:cNvSpPr>
            <a:spLocks noGrp="1"/>
          </p:cNvSpPr>
          <p:nvPr>
            <p:ph type="dt" idx="1"/>
          </p:nvPr>
        </p:nvSpPr>
        <p:spPr/>
        <p:txBody>
          <a:bodyPr/>
          <a:lstStyle/>
          <a:p>
            <a:fld id="{449F49D0-60C6-437D-956A-A0F246839CDF}" type="datetime4">
              <a:rPr lang="en-GB" smtClean="0"/>
              <a:t>24 November 2021</a:t>
            </a:fld>
            <a:endParaRPr lang="de-DE"/>
          </a:p>
        </p:txBody>
      </p:sp>
      <p:sp>
        <p:nvSpPr>
          <p:cNvPr id="5" name="Footer Placeholder 4"/>
          <p:cNvSpPr>
            <a:spLocks noGrp="1"/>
          </p:cNvSpPr>
          <p:nvPr>
            <p:ph type="ftr" sz="quarter" idx="4"/>
          </p:nvPr>
        </p:nvSpPr>
        <p:spPr/>
        <p:txBody>
          <a:bodyPr/>
          <a:lstStyle/>
          <a:p>
            <a:endParaRPr lang="de-DE"/>
          </a:p>
        </p:txBody>
      </p:sp>
      <p:sp>
        <p:nvSpPr>
          <p:cNvPr id="6" name="Slide Number Placeholder 5"/>
          <p:cNvSpPr>
            <a:spLocks noGrp="1"/>
          </p:cNvSpPr>
          <p:nvPr>
            <p:ph type="sldNum" sz="quarter" idx="5"/>
          </p:nvPr>
        </p:nvSpPr>
        <p:spPr/>
        <p:txBody>
          <a:bodyPr/>
          <a:lstStyle/>
          <a:p>
            <a:fld id="{9CCF431A-A932-44FC-B078-FD04E952A610}" type="slidenum">
              <a:rPr lang="de-DE" smtClean="0"/>
              <a:t>5</a:t>
            </a:fld>
            <a:endParaRPr lang="de-DE"/>
          </a:p>
        </p:txBody>
      </p:sp>
    </p:spTree>
    <p:extLst>
      <p:ext uri="{BB962C8B-B14F-4D97-AF65-F5344CB8AC3E}">
        <p14:creationId xmlns:p14="http://schemas.microsoft.com/office/powerpoint/2010/main" val="4032110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CDC8B99-D881-4D73-A19A-BA644E1E1E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5" name="Rechteck 24">
            <a:extLst>
              <a:ext uri="{FF2B5EF4-FFF2-40B4-BE49-F238E27FC236}">
                <a16:creationId xmlns:a16="http://schemas.microsoft.com/office/drawing/2014/main" id="{75ADA84C-727D-4EF3-A937-FA09AA1F882D}"/>
              </a:ext>
            </a:extLst>
          </p:cNvPr>
          <p:cNvSpPr/>
          <p:nvPr userDrawn="1"/>
        </p:nvSpPr>
        <p:spPr>
          <a:xfrm>
            <a:off x="-12000" y="0"/>
            <a:ext cx="12204000" cy="6860100"/>
          </a:xfrm>
          <a:prstGeom prst="rect">
            <a:avLst/>
          </a:prstGeom>
          <a:gradFill>
            <a:gsLst>
              <a:gs pos="0">
                <a:schemeClr val="accent3"/>
              </a:gs>
              <a:gs pos="35000">
                <a:schemeClr val="accent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fik 8">
            <a:extLst>
              <a:ext uri="{FF2B5EF4-FFF2-40B4-BE49-F238E27FC236}">
                <a16:creationId xmlns:a16="http://schemas.microsoft.com/office/drawing/2014/main" id="{6090E9E3-BBF3-4EEE-812D-1C0A498FB7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36125" y="1562105"/>
            <a:ext cx="4216975" cy="2807213"/>
          </a:xfrm>
          <a:prstGeom prst="rect">
            <a:avLst/>
          </a:prstGeom>
        </p:spPr>
      </p:pic>
      <p:pic>
        <p:nvPicPr>
          <p:cNvPr id="10" name="Grafik 9">
            <a:extLst>
              <a:ext uri="{FF2B5EF4-FFF2-40B4-BE49-F238E27FC236}">
                <a16:creationId xmlns:a16="http://schemas.microsoft.com/office/drawing/2014/main" id="{01B6657E-02B5-439D-9B41-5D1EB1D760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26012" y="4508369"/>
            <a:ext cx="4237200" cy="328367"/>
          </a:xfrm>
          <a:prstGeom prst="rect">
            <a:avLst/>
          </a:prstGeom>
        </p:spPr>
      </p:pic>
    </p:spTree>
    <p:extLst>
      <p:ext uri="{BB962C8B-B14F-4D97-AF65-F5344CB8AC3E}">
        <p14:creationId xmlns:p14="http://schemas.microsoft.com/office/powerpoint/2010/main" val="2405849288"/>
      </p:ext>
    </p:extLst>
  </p:cSld>
  <p:clrMapOvr>
    <a:masterClrMapping/>
  </p:clrMapOvr>
  <p:extLst>
    <p:ext uri="{DCECCB84-F9BA-43D5-87BE-67443E8EF086}">
      <p15:sldGuideLst xmlns:p15="http://schemas.microsoft.com/office/powerpoint/2012/main">
        <p15:guide id="1" pos="6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40984759-617F-4140-91F6-2285C17A565F}"/>
              </a:ext>
            </a:extLst>
          </p:cNvPr>
          <p:cNvSpPr/>
          <p:nvPr userDrawn="1"/>
        </p:nvSpPr>
        <p:spPr>
          <a:xfrm>
            <a:off x="0" y="0"/>
            <a:ext cx="12192000" cy="6858000"/>
          </a:xfrm>
          <a:prstGeom prst="rect">
            <a:avLst/>
          </a:prstGeom>
          <a:gradFill>
            <a:gsLst>
              <a:gs pos="0">
                <a:schemeClr val="accent3"/>
              </a:gs>
              <a:gs pos="30000">
                <a:srgbClr val="00007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Textfeld 9">
            <a:extLst>
              <a:ext uri="{FF2B5EF4-FFF2-40B4-BE49-F238E27FC236}">
                <a16:creationId xmlns:a16="http://schemas.microsoft.com/office/drawing/2014/main" id="{DC4E0629-C2B7-4E47-AC95-F0ABC8B5B2DF}"/>
              </a:ext>
            </a:extLst>
          </p:cNvPr>
          <p:cNvSpPr txBox="1"/>
          <p:nvPr userDrawn="1"/>
        </p:nvSpPr>
        <p:spPr>
          <a:xfrm>
            <a:off x="1739550" y="3189096"/>
            <a:ext cx="6680549" cy="3018772"/>
          </a:xfrm>
          <a:prstGeom prst="rect">
            <a:avLst/>
          </a:prstGeom>
          <a:noFill/>
        </p:spPr>
        <p:txBody>
          <a:bodyPr wrap="square" rtlCol="0">
            <a:noAutofit/>
          </a:bodyPr>
          <a:lstStyle/>
          <a:p>
            <a:pPr>
              <a:spcBef>
                <a:spcPts val="2000"/>
              </a:spcBef>
            </a:pPr>
            <a:endParaRPr lang="en-GB" sz="3600" noProof="0">
              <a:solidFill>
                <a:schemeClr val="bg1"/>
              </a:solidFill>
              <a:latin typeface="+mj-lt"/>
            </a:endParaRPr>
          </a:p>
        </p:txBody>
      </p:sp>
      <p:cxnSp>
        <p:nvCxnSpPr>
          <p:cNvPr id="11" name="Gerader Verbinder 10">
            <a:extLst>
              <a:ext uri="{FF2B5EF4-FFF2-40B4-BE49-F238E27FC236}">
                <a16:creationId xmlns:a16="http://schemas.microsoft.com/office/drawing/2014/main" id="{89365D1B-A520-4DA6-9332-856E004EFA56}"/>
              </a:ext>
            </a:extLst>
          </p:cNvPr>
          <p:cNvCxnSpPr>
            <a:cxnSpLocks/>
          </p:cNvCxnSpPr>
          <p:nvPr userDrawn="1"/>
        </p:nvCxnSpPr>
        <p:spPr>
          <a:xfrm>
            <a:off x="1911619" y="2971800"/>
            <a:ext cx="216000" cy="0"/>
          </a:xfrm>
          <a:prstGeom prst="line">
            <a:avLst/>
          </a:prstGeom>
          <a:ln w="952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8ED80C3A-BE6B-4912-9314-6A51580B485B}"/>
              </a:ext>
            </a:extLst>
          </p:cNvPr>
          <p:cNvSpPr>
            <a:spLocks noGrp="1"/>
          </p:cNvSpPr>
          <p:nvPr>
            <p:ph type="body" sz="quarter" idx="10" hasCustomPrompt="1"/>
          </p:nvPr>
        </p:nvSpPr>
        <p:spPr>
          <a:xfrm>
            <a:off x="1865050" y="3296509"/>
            <a:ext cx="6680549" cy="2700337"/>
          </a:xfrm>
          <a:prstGeom prst="rect">
            <a:avLst/>
          </a:prstGeom>
        </p:spPr>
        <p:txBody>
          <a:bodyPr lIns="0" tIns="0"/>
          <a:lstStyle>
            <a:lvl1pPr marL="0" indent="0">
              <a:lnSpc>
                <a:spcPct val="100000"/>
              </a:lnSpc>
              <a:buNone/>
              <a:defRPr sz="3200">
                <a:solidFill>
                  <a:schemeClr val="bg1"/>
                </a:solidFill>
                <a:latin typeface="+mj-lt"/>
              </a:defRPr>
            </a:lvl1pPr>
            <a:lvl2pPr marL="457200" indent="0">
              <a:lnSpc>
                <a:spcPct val="100000"/>
              </a:lnSpc>
              <a:buNone/>
              <a:defRPr sz="3600">
                <a:solidFill>
                  <a:schemeClr val="bg1"/>
                </a:solidFill>
                <a:latin typeface="+mj-lt"/>
              </a:defRPr>
            </a:lvl2pPr>
            <a:lvl3pPr marL="914400" indent="0">
              <a:lnSpc>
                <a:spcPct val="100000"/>
              </a:lnSpc>
              <a:buNone/>
              <a:defRPr sz="3600">
                <a:solidFill>
                  <a:schemeClr val="bg1"/>
                </a:solidFill>
                <a:latin typeface="+mj-lt"/>
              </a:defRPr>
            </a:lvl3pPr>
            <a:lvl4pPr marL="1371600" indent="0">
              <a:lnSpc>
                <a:spcPct val="100000"/>
              </a:lnSpc>
              <a:buNone/>
              <a:defRPr sz="3600">
                <a:solidFill>
                  <a:schemeClr val="bg1"/>
                </a:solidFill>
                <a:latin typeface="+mj-lt"/>
              </a:defRPr>
            </a:lvl4pPr>
            <a:lvl5pPr marL="1828800" indent="0">
              <a:lnSpc>
                <a:spcPct val="100000"/>
              </a:lnSpc>
              <a:buNone/>
              <a:defRPr sz="3600">
                <a:solidFill>
                  <a:schemeClr val="bg1"/>
                </a:solidFill>
                <a:latin typeface="+mj-lt"/>
              </a:defRPr>
            </a:lvl5pPr>
          </a:lstStyle>
          <a:p>
            <a:pPr>
              <a:spcBef>
                <a:spcPts val="2000"/>
              </a:spcBef>
            </a:pPr>
            <a:r>
              <a:rPr lang="en-GB" sz="3600" b="1" i="0" u="none" strike="noStrike" kern="1200" noProof="0">
                <a:solidFill>
                  <a:schemeClr val="bg1"/>
                </a:solidFill>
                <a:effectLst/>
                <a:latin typeface="+mj-lt"/>
                <a:ea typeface="+mn-ea"/>
                <a:cs typeface="+mn-cs"/>
              </a:rPr>
              <a:t>Be part </a:t>
            </a:r>
            <a:r>
              <a:rPr lang="en-GB" sz="3600" b="0" i="0" u="none" strike="noStrike" kern="1200" noProof="0">
                <a:solidFill>
                  <a:schemeClr val="bg1"/>
                </a:solidFill>
                <a:effectLst/>
                <a:latin typeface="+mj-lt"/>
                <a:ea typeface="+mn-ea"/>
                <a:cs typeface="+mn-cs"/>
              </a:rPr>
              <a:t>of </a:t>
            </a:r>
            <a:r>
              <a:rPr lang="en-GB" sz="3600" b="1" i="0" u="none" strike="noStrike" kern="1200" noProof="0">
                <a:solidFill>
                  <a:schemeClr val="bg1"/>
                </a:solidFill>
                <a:effectLst/>
                <a:latin typeface="+mj-lt"/>
                <a:ea typeface="+mn-ea"/>
                <a:cs typeface="+mn-cs"/>
              </a:rPr>
              <a:t>gaia-x </a:t>
            </a:r>
            <a:r>
              <a:rPr lang="en-GB" sz="3600" b="0" i="0" u="none" strike="noStrike" kern="1200" noProof="0">
                <a:solidFill>
                  <a:schemeClr val="bg1"/>
                </a:solidFill>
                <a:effectLst/>
                <a:latin typeface="+mj-lt"/>
                <a:ea typeface="+mn-ea"/>
                <a:cs typeface="+mn-cs"/>
              </a:rPr>
              <a:t>and </a:t>
            </a:r>
            <a:r>
              <a:rPr lang="en-GB" sz="3600" b="1" i="0" u="none" strike="noStrike" kern="1200" noProof="0">
                <a:solidFill>
                  <a:schemeClr val="bg1"/>
                </a:solidFill>
                <a:effectLst/>
                <a:latin typeface="+mj-lt"/>
                <a:ea typeface="+mn-ea"/>
                <a:cs typeface="+mn-cs"/>
              </a:rPr>
              <a:t>create </a:t>
            </a:r>
            <a:br>
              <a:rPr lang="en-GB" sz="3600" b="1" i="0" u="none" strike="noStrike" kern="1200" noProof="0">
                <a:solidFill>
                  <a:schemeClr val="bg1"/>
                </a:solidFill>
                <a:effectLst/>
                <a:latin typeface="+mj-lt"/>
                <a:ea typeface="+mn-ea"/>
                <a:cs typeface="+mn-cs"/>
              </a:rPr>
            </a:br>
            <a:r>
              <a:rPr lang="en-GB" sz="3600" b="0" i="0" u="none" strike="noStrike" kern="1200" noProof="0">
                <a:solidFill>
                  <a:schemeClr val="bg1"/>
                </a:solidFill>
                <a:effectLst/>
                <a:latin typeface="+mj-lt"/>
                <a:ea typeface="+mn-ea"/>
                <a:cs typeface="+mn-cs"/>
              </a:rPr>
              <a:t>a</a:t>
            </a:r>
            <a:r>
              <a:rPr lang="en-GB" sz="3600" b="1" i="0" u="none" strike="noStrike" kern="1200" noProof="0">
                <a:solidFill>
                  <a:schemeClr val="bg1"/>
                </a:solidFill>
                <a:effectLst/>
                <a:latin typeface="+mj-lt"/>
                <a:ea typeface="+mn-ea"/>
                <a:cs typeface="+mn-cs"/>
              </a:rPr>
              <a:t> future </a:t>
            </a:r>
            <a:r>
              <a:rPr lang="en-GB" sz="3600" b="0" i="0" u="none" strike="noStrike" kern="1200" noProof="0">
                <a:solidFill>
                  <a:schemeClr val="bg1"/>
                </a:solidFill>
                <a:effectLst/>
                <a:latin typeface="+mj-lt"/>
                <a:ea typeface="+mn-ea"/>
                <a:cs typeface="+mn-cs"/>
              </a:rPr>
              <a:t>that is both </a:t>
            </a:r>
            <a:r>
              <a:rPr lang="en-GB" sz="3600" b="1" i="0" u="none" strike="noStrike" kern="1200" noProof="0">
                <a:solidFill>
                  <a:schemeClr val="bg1"/>
                </a:solidFill>
                <a:effectLst/>
                <a:latin typeface="+mj-lt"/>
                <a:ea typeface="+mn-ea"/>
                <a:cs typeface="+mn-cs"/>
              </a:rPr>
              <a:t>open </a:t>
            </a:r>
            <a:r>
              <a:rPr lang="en-GB" sz="3600" b="0" i="0" u="none" strike="noStrike" kern="1200" noProof="0">
                <a:solidFill>
                  <a:schemeClr val="bg1"/>
                </a:solidFill>
                <a:effectLst/>
                <a:latin typeface="+mj-lt"/>
                <a:ea typeface="+mn-ea"/>
                <a:cs typeface="+mn-cs"/>
              </a:rPr>
              <a:t>and</a:t>
            </a:r>
            <a:r>
              <a:rPr lang="en-GB" sz="3600" b="1" i="0" u="none" strike="noStrike" kern="1200" noProof="0">
                <a:solidFill>
                  <a:schemeClr val="bg1"/>
                </a:solidFill>
                <a:effectLst/>
                <a:latin typeface="+mj-lt"/>
                <a:ea typeface="+mn-ea"/>
                <a:cs typeface="+mn-cs"/>
              </a:rPr>
              <a:t> fair</a:t>
            </a:r>
            <a:r>
              <a:rPr lang="en-GB" sz="3600" b="0" i="0" u="none" strike="noStrike" kern="1200" noProof="0">
                <a:solidFill>
                  <a:schemeClr val="bg1"/>
                </a:solidFill>
                <a:effectLst/>
                <a:latin typeface="+mj-lt"/>
                <a:ea typeface="+mn-ea"/>
                <a:cs typeface="+mn-cs"/>
              </a:rPr>
              <a:t>!</a:t>
            </a:r>
            <a:r>
              <a:rPr lang="en-GB" sz="3600" b="0" i="0" kern="1200" noProof="0">
                <a:solidFill>
                  <a:schemeClr val="bg1"/>
                </a:solidFill>
                <a:effectLst/>
                <a:latin typeface="+mj-lt"/>
                <a:ea typeface="+mn-ea"/>
                <a:cs typeface="+mn-cs"/>
              </a:rPr>
              <a:t>​</a:t>
            </a:r>
          </a:p>
          <a:p>
            <a:pPr>
              <a:spcBef>
                <a:spcPts val="2000"/>
              </a:spcBef>
            </a:pPr>
            <a:r>
              <a:rPr lang="en-GB" sz="3600" b="0" i="0" u="none" strike="noStrike" kern="1200" noProof="0">
                <a:solidFill>
                  <a:schemeClr val="bg1"/>
                </a:solidFill>
                <a:effectLst/>
                <a:latin typeface="+mj-lt"/>
                <a:ea typeface="+mn-ea"/>
                <a:cs typeface="+mn-cs"/>
              </a:rPr>
              <a:t>We are </a:t>
            </a:r>
            <a:r>
              <a:rPr lang="en-GB" sz="3600" b="1" i="0" u="none" strike="noStrike" kern="1200" noProof="0">
                <a:solidFill>
                  <a:schemeClr val="bg1"/>
                </a:solidFill>
                <a:effectLst/>
                <a:latin typeface="+mj-lt"/>
                <a:ea typeface="+mn-ea"/>
                <a:cs typeface="+mn-cs"/>
              </a:rPr>
              <a:t>happy</a:t>
            </a:r>
            <a:r>
              <a:rPr lang="en-GB" sz="3600" b="0" i="0" u="none" strike="noStrike" kern="1200" noProof="0">
                <a:solidFill>
                  <a:schemeClr val="bg1"/>
                </a:solidFill>
                <a:effectLst/>
                <a:latin typeface="+mj-lt"/>
                <a:ea typeface="+mn-ea"/>
                <a:cs typeface="+mn-cs"/>
              </a:rPr>
              <a:t> to </a:t>
            </a:r>
            <a:r>
              <a:rPr lang="en-GB" sz="3600" b="1" i="0" u="none" strike="noStrike" kern="1200" noProof="0">
                <a:solidFill>
                  <a:schemeClr val="bg1"/>
                </a:solidFill>
                <a:effectLst/>
                <a:latin typeface="+mj-lt"/>
                <a:ea typeface="+mn-ea"/>
                <a:cs typeface="+mn-cs"/>
              </a:rPr>
              <a:t>have you with us</a:t>
            </a:r>
            <a:r>
              <a:rPr lang="en-GB" sz="3600" b="0" i="0" u="none" strike="noStrike" kern="1200" noProof="0">
                <a:solidFill>
                  <a:schemeClr val="bg1"/>
                </a:solidFill>
                <a:effectLst/>
                <a:latin typeface="+mj-lt"/>
                <a:ea typeface="+mn-ea"/>
                <a:cs typeface="+mn-cs"/>
              </a:rPr>
              <a:t> and </a:t>
            </a:r>
            <a:r>
              <a:rPr lang="en-GB" sz="3600" b="1" i="0" u="none" strike="noStrike" kern="1200" noProof="0">
                <a:solidFill>
                  <a:schemeClr val="bg1"/>
                </a:solidFill>
                <a:effectLst/>
                <a:latin typeface="+mj-lt"/>
                <a:ea typeface="+mn-ea"/>
                <a:cs typeface="+mn-cs"/>
              </a:rPr>
              <a:t>welcome you</a:t>
            </a:r>
            <a:r>
              <a:rPr lang="en-GB" sz="3600" b="0" i="0" u="none" strike="noStrike" kern="1200" noProof="0">
                <a:solidFill>
                  <a:schemeClr val="bg1"/>
                </a:solidFill>
                <a:effectLst/>
                <a:latin typeface="+mj-lt"/>
                <a:ea typeface="+mn-ea"/>
                <a:cs typeface="+mn-cs"/>
              </a:rPr>
              <a:t>.</a:t>
            </a:r>
            <a:r>
              <a:rPr lang="en-GB" sz="3600" b="0" i="0" kern="1200" noProof="0">
                <a:solidFill>
                  <a:schemeClr val="bg1"/>
                </a:solidFill>
                <a:effectLst/>
                <a:latin typeface="+mj-lt"/>
                <a:ea typeface="+mn-ea"/>
                <a:cs typeface="+mn-cs"/>
              </a:rPr>
              <a:t>​</a:t>
            </a:r>
            <a:endParaRPr lang="en-GB" sz="3600" noProof="0">
              <a:solidFill>
                <a:schemeClr val="bg1"/>
              </a:solidFill>
              <a:latin typeface="+mj-lt"/>
            </a:endParaRPr>
          </a:p>
        </p:txBody>
      </p:sp>
      <p:pic>
        <p:nvPicPr>
          <p:cNvPr id="8" name="Grafik 7">
            <a:extLst>
              <a:ext uri="{FF2B5EF4-FFF2-40B4-BE49-F238E27FC236}">
                <a16:creationId xmlns:a16="http://schemas.microsoft.com/office/drawing/2014/main" id="{91F0D454-7FC8-470C-9DF5-B7CB89D3B5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21370" y="452664"/>
            <a:ext cx="2131655" cy="1425695"/>
          </a:xfrm>
          <a:prstGeom prst="rect">
            <a:avLst/>
          </a:prstGeom>
        </p:spPr>
      </p:pic>
      <p:pic>
        <p:nvPicPr>
          <p:cNvPr id="20" name="Grafik 19">
            <a:extLst>
              <a:ext uri="{FF2B5EF4-FFF2-40B4-BE49-F238E27FC236}">
                <a16:creationId xmlns:a16="http://schemas.microsoft.com/office/drawing/2014/main" id="{9067347F-AFF9-462D-A08F-B02A14D73D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835223">
            <a:off x="1098496" y="2631589"/>
            <a:ext cx="13909598" cy="5246409"/>
          </a:xfrm>
          <a:prstGeom prst="rect">
            <a:avLst/>
          </a:prstGeom>
        </p:spPr>
      </p:pic>
    </p:spTree>
    <p:extLst>
      <p:ext uri="{BB962C8B-B14F-4D97-AF65-F5344CB8AC3E}">
        <p14:creationId xmlns:p14="http://schemas.microsoft.com/office/powerpoint/2010/main" val="156371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rin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C464ADC9-4CAC-447F-A4AC-784B9AD8D863}"/>
              </a:ext>
            </a:extLst>
          </p:cNvPr>
          <p:cNvSpPr/>
          <p:nvPr userDrawn="1"/>
        </p:nvSpPr>
        <p:spPr>
          <a:xfrm>
            <a:off x="0" y="0"/>
            <a:ext cx="12192000" cy="6858000"/>
          </a:xfrm>
          <a:prstGeom prst="rect">
            <a:avLst/>
          </a:prstGeom>
          <a:gradFill>
            <a:gsLst>
              <a:gs pos="0">
                <a:schemeClr val="accent3"/>
              </a:gs>
              <a:gs pos="30000">
                <a:srgbClr val="00007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Textfeld 9">
            <a:extLst>
              <a:ext uri="{FF2B5EF4-FFF2-40B4-BE49-F238E27FC236}">
                <a16:creationId xmlns:a16="http://schemas.microsoft.com/office/drawing/2014/main" id="{DC4E0629-C2B7-4E47-AC95-F0ABC8B5B2DF}"/>
              </a:ext>
            </a:extLst>
          </p:cNvPr>
          <p:cNvSpPr txBox="1"/>
          <p:nvPr userDrawn="1"/>
        </p:nvSpPr>
        <p:spPr>
          <a:xfrm>
            <a:off x="1739550" y="3189096"/>
            <a:ext cx="6680549" cy="3018772"/>
          </a:xfrm>
          <a:prstGeom prst="rect">
            <a:avLst/>
          </a:prstGeom>
          <a:noFill/>
        </p:spPr>
        <p:txBody>
          <a:bodyPr wrap="square" rtlCol="0">
            <a:noAutofit/>
          </a:bodyPr>
          <a:lstStyle/>
          <a:p>
            <a:pPr>
              <a:spcBef>
                <a:spcPts val="2000"/>
              </a:spcBef>
            </a:pPr>
            <a:endParaRPr lang="en-GB" sz="3600" noProof="0">
              <a:solidFill>
                <a:schemeClr val="bg1"/>
              </a:solidFill>
              <a:latin typeface="+mj-lt"/>
            </a:endParaRPr>
          </a:p>
        </p:txBody>
      </p:sp>
      <p:cxnSp>
        <p:nvCxnSpPr>
          <p:cNvPr id="11" name="Gerader Verbinder 10">
            <a:extLst>
              <a:ext uri="{FF2B5EF4-FFF2-40B4-BE49-F238E27FC236}">
                <a16:creationId xmlns:a16="http://schemas.microsoft.com/office/drawing/2014/main" id="{89365D1B-A520-4DA6-9332-856E004EFA56}"/>
              </a:ext>
            </a:extLst>
          </p:cNvPr>
          <p:cNvCxnSpPr>
            <a:cxnSpLocks/>
          </p:cNvCxnSpPr>
          <p:nvPr userDrawn="1"/>
        </p:nvCxnSpPr>
        <p:spPr>
          <a:xfrm>
            <a:off x="1911619" y="2971800"/>
            <a:ext cx="216000" cy="0"/>
          </a:xfrm>
          <a:prstGeom prst="line">
            <a:avLst/>
          </a:prstGeom>
          <a:ln w="952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B4E4154F-C9E0-4AFC-B8AC-75EE19A077E9}"/>
              </a:ext>
            </a:extLst>
          </p:cNvPr>
          <p:cNvSpPr txBox="1"/>
          <p:nvPr userDrawn="1"/>
        </p:nvSpPr>
        <p:spPr>
          <a:xfrm>
            <a:off x="1865051" y="5320541"/>
            <a:ext cx="6915510" cy="461665"/>
          </a:xfrm>
          <a:prstGeom prst="rect">
            <a:avLst/>
          </a:prstGeom>
          <a:noFill/>
        </p:spPr>
        <p:txBody>
          <a:bodyPr wrap="square" lIns="0" tIns="0" bIns="0" rtlCol="0">
            <a:spAutoFit/>
          </a:bodyPr>
          <a:lstStyle/>
          <a:p>
            <a:pPr lvl="0"/>
            <a:r>
              <a:rPr lang="en-GB" sz="1500" noProof="0">
                <a:solidFill>
                  <a:schemeClr val="bg1"/>
                </a:solidFill>
              </a:rPr>
              <a:t>© 2021 Gaia-X European Association for Data and Cloud AISBL</a:t>
            </a:r>
          </a:p>
          <a:p>
            <a:pPr lvl="0"/>
            <a:r>
              <a:rPr lang="en-GB" sz="1500" noProof="0">
                <a:solidFill>
                  <a:schemeClr val="bg1"/>
                </a:solidFill>
              </a:rPr>
              <a:t>All rights reserved.</a:t>
            </a:r>
          </a:p>
        </p:txBody>
      </p:sp>
      <p:sp>
        <p:nvSpPr>
          <p:cNvPr id="15" name="Textfeld 14">
            <a:extLst>
              <a:ext uri="{FF2B5EF4-FFF2-40B4-BE49-F238E27FC236}">
                <a16:creationId xmlns:a16="http://schemas.microsoft.com/office/drawing/2014/main" id="{2845A26C-B4D9-4BE4-A18F-D62A63019F0F}"/>
              </a:ext>
            </a:extLst>
          </p:cNvPr>
          <p:cNvSpPr txBox="1"/>
          <p:nvPr userDrawn="1"/>
        </p:nvSpPr>
        <p:spPr>
          <a:xfrm>
            <a:off x="1859770" y="5924182"/>
            <a:ext cx="6397625" cy="415498"/>
          </a:xfrm>
          <a:prstGeom prst="rect">
            <a:avLst/>
          </a:prstGeom>
          <a:noFill/>
        </p:spPr>
        <p:txBody>
          <a:bodyPr wrap="squar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a:solidFill>
                  <a:schemeClr val="bg1"/>
                </a:solidFill>
              </a:rPr>
              <a:t>No part of this publication may be reproduced or transmitted in any form or for any purpose without the express written permission of the GAIA-X European Association for Data and Cloud AISBL</a:t>
            </a:r>
          </a:p>
        </p:txBody>
      </p:sp>
      <p:sp>
        <p:nvSpPr>
          <p:cNvPr id="4" name="Textplatzhalter 3">
            <a:extLst>
              <a:ext uri="{FF2B5EF4-FFF2-40B4-BE49-F238E27FC236}">
                <a16:creationId xmlns:a16="http://schemas.microsoft.com/office/drawing/2014/main" id="{B452971F-E0E9-4D33-BA67-9CAFEE1B16F3}"/>
              </a:ext>
            </a:extLst>
          </p:cNvPr>
          <p:cNvSpPr>
            <a:spLocks noGrp="1"/>
          </p:cNvSpPr>
          <p:nvPr>
            <p:ph type="body" sz="quarter" idx="11" hasCustomPrompt="1"/>
          </p:nvPr>
        </p:nvSpPr>
        <p:spPr>
          <a:xfrm>
            <a:off x="1865051" y="3297238"/>
            <a:ext cx="6584950" cy="1541462"/>
          </a:xfrm>
          <a:prstGeom prst="rect">
            <a:avLst/>
          </a:prstGeom>
        </p:spPr>
        <p:txBody>
          <a:bodyPr lIns="0" tIns="0"/>
          <a:lstStyle>
            <a:lvl1pPr marL="0" indent="0">
              <a:buNone/>
              <a:defRPr sz="4800" b="1">
                <a:solidFill>
                  <a:schemeClr val="accent3"/>
                </a:solidFill>
              </a:defRPr>
            </a:lvl1pPr>
          </a:lstStyle>
          <a:p>
            <a:pPr lvl="0"/>
            <a:r>
              <a:rPr lang="en-GB" noProof="0"/>
              <a:t>Thank you!</a:t>
            </a:r>
          </a:p>
        </p:txBody>
      </p:sp>
      <p:pic>
        <p:nvPicPr>
          <p:cNvPr id="12" name="Grafik 11">
            <a:extLst>
              <a:ext uri="{FF2B5EF4-FFF2-40B4-BE49-F238E27FC236}">
                <a16:creationId xmlns:a16="http://schemas.microsoft.com/office/drawing/2014/main" id="{E66B0960-8580-4E9B-8D4D-770428C011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21370" y="452664"/>
            <a:ext cx="2131655" cy="1425695"/>
          </a:xfrm>
          <a:prstGeom prst="rect">
            <a:avLst/>
          </a:prstGeom>
        </p:spPr>
      </p:pic>
      <p:pic>
        <p:nvPicPr>
          <p:cNvPr id="18" name="Grafik 17">
            <a:extLst>
              <a:ext uri="{FF2B5EF4-FFF2-40B4-BE49-F238E27FC236}">
                <a16:creationId xmlns:a16="http://schemas.microsoft.com/office/drawing/2014/main" id="{77FA6FF2-0400-4464-B25F-9C1AA13464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835223">
            <a:off x="1098496" y="2631589"/>
            <a:ext cx="13909598" cy="5246409"/>
          </a:xfrm>
          <a:prstGeom prst="rect">
            <a:avLst/>
          </a:prstGeom>
        </p:spPr>
      </p:pic>
    </p:spTree>
    <p:extLst>
      <p:ext uri="{BB962C8B-B14F-4D97-AF65-F5344CB8AC3E}">
        <p14:creationId xmlns:p14="http://schemas.microsoft.com/office/powerpoint/2010/main" val="42987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08FE104-6B89-4BDE-9969-60D88D0391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5" name="Rechteck 24">
            <a:extLst>
              <a:ext uri="{FF2B5EF4-FFF2-40B4-BE49-F238E27FC236}">
                <a16:creationId xmlns:a16="http://schemas.microsoft.com/office/drawing/2014/main" id="{75ADA84C-727D-4EF3-A937-FA09AA1F882D}"/>
              </a:ext>
            </a:extLst>
          </p:cNvPr>
          <p:cNvSpPr/>
          <p:nvPr userDrawn="1"/>
        </p:nvSpPr>
        <p:spPr>
          <a:xfrm>
            <a:off x="0" y="0"/>
            <a:ext cx="12204000" cy="6860100"/>
          </a:xfrm>
          <a:prstGeom prst="rect">
            <a:avLst/>
          </a:prstGeom>
          <a:gradFill>
            <a:gsLst>
              <a:gs pos="0">
                <a:schemeClr val="accent3"/>
              </a:gs>
              <a:gs pos="50000">
                <a:schemeClr val="accent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 name="Grafik 4">
            <a:extLst>
              <a:ext uri="{FF2B5EF4-FFF2-40B4-BE49-F238E27FC236}">
                <a16:creationId xmlns:a16="http://schemas.microsoft.com/office/drawing/2014/main" id="{C0178DFF-0B0E-4A4C-AA2C-DA8FFEFC50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86875" y="452664"/>
            <a:ext cx="2366151" cy="1582531"/>
          </a:xfrm>
          <a:prstGeom prst="rect">
            <a:avLst/>
          </a:prstGeom>
        </p:spPr>
      </p:pic>
      <p:cxnSp>
        <p:nvCxnSpPr>
          <p:cNvPr id="18" name="Gerader Verbinder 17">
            <a:extLst>
              <a:ext uri="{FF2B5EF4-FFF2-40B4-BE49-F238E27FC236}">
                <a16:creationId xmlns:a16="http://schemas.microsoft.com/office/drawing/2014/main" id="{5602975A-2666-4F68-8AB3-41A4C0D07743}"/>
              </a:ext>
            </a:extLst>
          </p:cNvPr>
          <p:cNvCxnSpPr>
            <a:cxnSpLocks/>
          </p:cNvCxnSpPr>
          <p:nvPr userDrawn="1"/>
        </p:nvCxnSpPr>
        <p:spPr>
          <a:xfrm>
            <a:off x="1030737" y="4657617"/>
            <a:ext cx="180000"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el 1">
            <a:extLst>
              <a:ext uri="{FF2B5EF4-FFF2-40B4-BE49-F238E27FC236}">
                <a16:creationId xmlns:a16="http://schemas.microsoft.com/office/drawing/2014/main" id="{1B8BA5F4-CD98-4C94-A2A4-E6A61F813A92}"/>
              </a:ext>
            </a:extLst>
          </p:cNvPr>
          <p:cNvSpPr>
            <a:spLocks noGrp="1"/>
          </p:cNvSpPr>
          <p:nvPr>
            <p:ph type="ctrTitle" hasCustomPrompt="1"/>
          </p:nvPr>
        </p:nvSpPr>
        <p:spPr>
          <a:xfrm>
            <a:off x="1006019" y="2318693"/>
            <a:ext cx="6628268" cy="2022475"/>
          </a:xfrm>
          <a:prstGeom prst="rect">
            <a:avLst/>
          </a:prstGeom>
        </p:spPr>
        <p:txBody>
          <a:bodyPr lIns="0" tIns="0" bIns="0" anchor="b">
            <a:normAutofit/>
          </a:bodyPr>
          <a:lstStyle>
            <a:lvl1pPr algn="l">
              <a:defRPr sz="5500" b="0">
                <a:solidFill>
                  <a:schemeClr val="bg1"/>
                </a:solidFill>
              </a:defRPr>
            </a:lvl1pPr>
          </a:lstStyle>
          <a:p>
            <a:r>
              <a:rPr lang="en-GB" noProof="0"/>
              <a:t>This is the title of the presentation</a:t>
            </a:r>
          </a:p>
        </p:txBody>
      </p:sp>
      <p:sp>
        <p:nvSpPr>
          <p:cNvPr id="16" name="Untertitel 2">
            <a:extLst>
              <a:ext uri="{FF2B5EF4-FFF2-40B4-BE49-F238E27FC236}">
                <a16:creationId xmlns:a16="http://schemas.microsoft.com/office/drawing/2014/main" id="{1B7EED24-62DE-4C6A-A204-A631DB62B408}"/>
              </a:ext>
            </a:extLst>
          </p:cNvPr>
          <p:cNvSpPr>
            <a:spLocks noGrp="1"/>
          </p:cNvSpPr>
          <p:nvPr>
            <p:ph type="subTitle" idx="1" hasCustomPrompt="1"/>
          </p:nvPr>
        </p:nvSpPr>
        <p:spPr>
          <a:xfrm>
            <a:off x="1006019" y="4867274"/>
            <a:ext cx="6628268" cy="762504"/>
          </a:xfrm>
          <a:prstGeom prst="rect">
            <a:avLst/>
          </a:prstGeom>
        </p:spPr>
        <p:txBody>
          <a:bodyPr lIns="0" t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Edit subtitle</a:t>
            </a:r>
          </a:p>
        </p:txBody>
      </p:sp>
      <p:sp>
        <p:nvSpPr>
          <p:cNvPr id="22" name="Datumsplatzhalter 3">
            <a:extLst>
              <a:ext uri="{FF2B5EF4-FFF2-40B4-BE49-F238E27FC236}">
                <a16:creationId xmlns:a16="http://schemas.microsoft.com/office/drawing/2014/main" id="{882C58B4-5C3B-47A0-8C52-D12B56693413}"/>
              </a:ext>
            </a:extLst>
          </p:cNvPr>
          <p:cNvSpPr>
            <a:spLocks noGrp="1"/>
          </p:cNvSpPr>
          <p:nvPr>
            <p:ph type="dt" sz="half" idx="10"/>
          </p:nvPr>
        </p:nvSpPr>
        <p:spPr>
          <a:xfrm>
            <a:off x="1006019" y="5758372"/>
            <a:ext cx="2070556" cy="365125"/>
          </a:xfrm>
        </p:spPr>
        <p:txBody>
          <a:bodyPr anchor="t" anchorCtr="0"/>
          <a:lstStyle>
            <a:lvl1pPr algn="l">
              <a:defRPr sz="1600">
                <a:solidFill>
                  <a:schemeClr val="bg1"/>
                </a:solidFill>
                <a:latin typeface="+mj-lt"/>
              </a:defRPr>
            </a:lvl1pPr>
          </a:lstStyle>
          <a:p>
            <a:fld id="{78740519-0F7D-4BAE-8201-969B026497DB}" type="datetime4">
              <a:rPr lang="en-GB" noProof="0" smtClean="0"/>
              <a:pPr/>
              <a:t>24 November 2021</a:t>
            </a:fld>
            <a:endParaRPr lang="en-GB" noProof="0"/>
          </a:p>
        </p:txBody>
      </p:sp>
      <p:sp>
        <p:nvSpPr>
          <p:cNvPr id="23" name="Textplatzhalter 2">
            <a:extLst>
              <a:ext uri="{FF2B5EF4-FFF2-40B4-BE49-F238E27FC236}">
                <a16:creationId xmlns:a16="http://schemas.microsoft.com/office/drawing/2014/main" id="{78DB465C-DBB2-4D9C-B825-B5AF5ECD7BE2}"/>
              </a:ext>
            </a:extLst>
          </p:cNvPr>
          <p:cNvSpPr>
            <a:spLocks noGrp="1"/>
          </p:cNvSpPr>
          <p:nvPr>
            <p:ph type="body" sz="quarter" idx="11" hasCustomPrompt="1"/>
          </p:nvPr>
        </p:nvSpPr>
        <p:spPr>
          <a:xfrm>
            <a:off x="3376612" y="5796472"/>
            <a:ext cx="4257675" cy="365125"/>
          </a:xfrm>
          <a:prstGeom prst="rect">
            <a:avLst/>
          </a:prstGeom>
        </p:spPr>
        <p:txBody>
          <a:bodyPr lIns="0" tIns="0" rIns="0"/>
          <a:lstStyle>
            <a:lvl1pPr marL="0" indent="0">
              <a:buNone/>
              <a:defRPr sz="1600">
                <a:solidFill>
                  <a:schemeClr val="accent3"/>
                </a:solidFill>
              </a:defRPr>
            </a:lvl1pPr>
          </a:lstStyle>
          <a:p>
            <a:pPr lvl="0"/>
            <a:r>
              <a:rPr lang="en-GB" noProof="0"/>
              <a:t>Your name, company</a:t>
            </a:r>
          </a:p>
        </p:txBody>
      </p:sp>
    </p:spTree>
    <p:extLst>
      <p:ext uri="{BB962C8B-B14F-4D97-AF65-F5344CB8AC3E}">
        <p14:creationId xmlns:p14="http://schemas.microsoft.com/office/powerpoint/2010/main" val="2583356234"/>
      </p:ext>
    </p:extLst>
  </p:cSld>
  <p:clrMapOvr>
    <a:masterClrMapping/>
  </p:clrMapOvr>
  <p:extLst>
    <p:ext uri="{DCECCB84-F9BA-43D5-87BE-67443E8EF086}">
      <p15:sldGuideLst xmlns:p15="http://schemas.microsoft.com/office/powerpoint/2012/main">
        <p15:guide id="1" pos="6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chapter">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CD2AD9A2-2CD9-4C90-8D42-F200A411C286}"/>
              </a:ext>
            </a:extLst>
          </p:cNvPr>
          <p:cNvSpPr/>
          <p:nvPr userDrawn="1"/>
        </p:nvSpPr>
        <p:spPr>
          <a:xfrm>
            <a:off x="0" y="0"/>
            <a:ext cx="12192000" cy="6858000"/>
          </a:xfrm>
          <a:prstGeom prst="rect">
            <a:avLst/>
          </a:prstGeom>
          <a:gradFill>
            <a:gsLst>
              <a:gs pos="0">
                <a:schemeClr val="accent3"/>
              </a:gs>
              <a:gs pos="30000">
                <a:srgbClr val="00007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el 1">
            <a:extLst>
              <a:ext uri="{FF2B5EF4-FFF2-40B4-BE49-F238E27FC236}">
                <a16:creationId xmlns:a16="http://schemas.microsoft.com/office/drawing/2014/main" id="{D7F5EA6C-7213-4164-B221-18BD32B15237}"/>
              </a:ext>
            </a:extLst>
          </p:cNvPr>
          <p:cNvSpPr>
            <a:spLocks noGrp="1"/>
          </p:cNvSpPr>
          <p:nvPr>
            <p:ph type="title" hasCustomPrompt="1"/>
          </p:nvPr>
        </p:nvSpPr>
        <p:spPr>
          <a:xfrm>
            <a:off x="1113307" y="2919466"/>
            <a:ext cx="3700570" cy="2931773"/>
          </a:xfrm>
          <a:prstGeom prst="rect">
            <a:avLst/>
          </a:prstGeom>
        </p:spPr>
        <p:txBody>
          <a:bodyPr lIns="0" tIns="0" rIns="0" bIns="0" anchor="b"/>
          <a:lstStyle>
            <a:lvl1pPr>
              <a:defRPr sz="25000" b="0">
                <a:solidFill>
                  <a:schemeClr val="bg1"/>
                </a:solidFill>
              </a:defRPr>
            </a:lvl1pPr>
          </a:lstStyle>
          <a:p>
            <a:r>
              <a:rPr lang="en-GB" noProof="0"/>
              <a:t>02</a:t>
            </a:r>
          </a:p>
        </p:txBody>
      </p:sp>
      <p:sp>
        <p:nvSpPr>
          <p:cNvPr id="3" name="Textplatzhalter 2">
            <a:extLst>
              <a:ext uri="{FF2B5EF4-FFF2-40B4-BE49-F238E27FC236}">
                <a16:creationId xmlns:a16="http://schemas.microsoft.com/office/drawing/2014/main" id="{E1F4B880-D9BD-4CD7-8CAE-4EF4DD999448}"/>
              </a:ext>
            </a:extLst>
          </p:cNvPr>
          <p:cNvSpPr>
            <a:spLocks noGrp="1"/>
          </p:cNvSpPr>
          <p:nvPr>
            <p:ph type="body" idx="1" hasCustomPrompt="1"/>
          </p:nvPr>
        </p:nvSpPr>
        <p:spPr>
          <a:xfrm>
            <a:off x="4813876" y="2919466"/>
            <a:ext cx="4052666" cy="1221551"/>
          </a:xfrm>
          <a:prstGeom prst="rect">
            <a:avLst/>
          </a:prstGeom>
        </p:spPr>
        <p:txBody>
          <a:bodyPr lIns="0" tIns="0" rIns="0" bIns="0"/>
          <a:lstStyle>
            <a:lvl1pPr marL="0" indent="0">
              <a:lnSpc>
                <a:spcPct val="100000"/>
              </a:lnSpc>
              <a:spcBef>
                <a:spcPts val="0"/>
              </a:spcBef>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This is a chapter </a:t>
            </a:r>
          </a:p>
          <a:p>
            <a:pPr lvl="0"/>
            <a:r>
              <a:rPr lang="en-GB" noProof="0"/>
              <a:t>title</a:t>
            </a:r>
          </a:p>
        </p:txBody>
      </p:sp>
      <p:pic>
        <p:nvPicPr>
          <p:cNvPr id="12" name="Grafik 11">
            <a:extLst>
              <a:ext uri="{FF2B5EF4-FFF2-40B4-BE49-F238E27FC236}">
                <a16:creationId xmlns:a16="http://schemas.microsoft.com/office/drawing/2014/main" id="{B32F8F01-33F5-4FC9-879A-71F9049FC1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29750" y="452664"/>
            <a:ext cx="2223276" cy="1486973"/>
          </a:xfrm>
          <a:prstGeom prst="rect">
            <a:avLst/>
          </a:prstGeom>
        </p:spPr>
      </p:pic>
      <p:pic>
        <p:nvPicPr>
          <p:cNvPr id="8" name="Grafik 7">
            <a:extLst>
              <a:ext uri="{FF2B5EF4-FFF2-40B4-BE49-F238E27FC236}">
                <a16:creationId xmlns:a16="http://schemas.microsoft.com/office/drawing/2014/main" id="{CFEA500F-1917-4842-89EC-3712D47B64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835223">
            <a:off x="1100688" y="2255995"/>
            <a:ext cx="14339932" cy="5408722"/>
          </a:xfrm>
          <a:prstGeom prst="rect">
            <a:avLst/>
          </a:prstGeom>
        </p:spPr>
      </p:pic>
    </p:spTree>
    <p:extLst>
      <p:ext uri="{BB962C8B-B14F-4D97-AF65-F5344CB8AC3E}">
        <p14:creationId xmlns:p14="http://schemas.microsoft.com/office/powerpoint/2010/main" val="240385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2C7196B3-BD28-4956-834A-5028D5498BA4}"/>
              </a:ext>
            </a:extLst>
          </p:cNvPr>
          <p:cNvSpPr/>
          <p:nvPr userDrawn="1"/>
        </p:nvSpPr>
        <p:spPr>
          <a:xfrm>
            <a:off x="0" y="0"/>
            <a:ext cx="12192000" cy="6858000"/>
          </a:xfrm>
          <a:prstGeom prst="rect">
            <a:avLst/>
          </a:prstGeom>
          <a:gradFill>
            <a:gsLst>
              <a:gs pos="0">
                <a:schemeClr val="accent3"/>
              </a:gs>
              <a:gs pos="30000">
                <a:srgbClr val="00007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Textplatzhalter 4">
            <a:extLst>
              <a:ext uri="{FF2B5EF4-FFF2-40B4-BE49-F238E27FC236}">
                <a16:creationId xmlns:a16="http://schemas.microsoft.com/office/drawing/2014/main" id="{89D7AA26-470D-4620-A8B4-4282006B3423}"/>
              </a:ext>
            </a:extLst>
          </p:cNvPr>
          <p:cNvSpPr>
            <a:spLocks noGrp="1"/>
          </p:cNvSpPr>
          <p:nvPr>
            <p:ph type="body" sz="quarter" idx="10" hasCustomPrompt="1"/>
          </p:nvPr>
        </p:nvSpPr>
        <p:spPr>
          <a:xfrm>
            <a:off x="4287279" y="3702585"/>
            <a:ext cx="1382002" cy="1684091"/>
          </a:xfrm>
          <a:prstGeom prst="rect">
            <a:avLst/>
          </a:prstGeom>
        </p:spPr>
        <p:txBody>
          <a:bodyPr/>
          <a:lstStyle>
            <a:lvl1pPr marL="0" indent="0">
              <a:buFontTx/>
              <a:buNone/>
              <a:defRPr sz="12000" b="1">
                <a:solidFill>
                  <a:schemeClr val="bg1"/>
                </a:solidFill>
              </a:defRPr>
            </a:lvl1pPr>
          </a:lstStyle>
          <a:p>
            <a:pPr lvl="0"/>
            <a:r>
              <a:rPr lang="en-GB" noProof="0"/>
              <a:t>.1</a:t>
            </a:r>
          </a:p>
        </p:txBody>
      </p:sp>
      <p:sp>
        <p:nvSpPr>
          <p:cNvPr id="11" name="Titel 1">
            <a:extLst>
              <a:ext uri="{FF2B5EF4-FFF2-40B4-BE49-F238E27FC236}">
                <a16:creationId xmlns:a16="http://schemas.microsoft.com/office/drawing/2014/main" id="{34180991-2B2E-4A29-82BB-C2E170E1D958}"/>
              </a:ext>
            </a:extLst>
          </p:cNvPr>
          <p:cNvSpPr>
            <a:spLocks noGrp="1"/>
          </p:cNvSpPr>
          <p:nvPr>
            <p:ph type="title" hasCustomPrompt="1"/>
          </p:nvPr>
        </p:nvSpPr>
        <p:spPr>
          <a:xfrm>
            <a:off x="1113307" y="2919466"/>
            <a:ext cx="3700570" cy="2931773"/>
          </a:xfrm>
          <a:prstGeom prst="rect">
            <a:avLst/>
          </a:prstGeom>
        </p:spPr>
        <p:txBody>
          <a:bodyPr lIns="0" tIns="0" rIns="0" bIns="0" anchor="b"/>
          <a:lstStyle>
            <a:lvl1pPr>
              <a:defRPr sz="25000" b="0">
                <a:solidFill>
                  <a:schemeClr val="bg1"/>
                </a:solidFill>
              </a:defRPr>
            </a:lvl1pPr>
          </a:lstStyle>
          <a:p>
            <a:r>
              <a:rPr lang="en-GB" noProof="0"/>
              <a:t>02</a:t>
            </a:r>
          </a:p>
        </p:txBody>
      </p:sp>
      <p:sp>
        <p:nvSpPr>
          <p:cNvPr id="14" name="Textplatzhalter 2">
            <a:extLst>
              <a:ext uri="{FF2B5EF4-FFF2-40B4-BE49-F238E27FC236}">
                <a16:creationId xmlns:a16="http://schemas.microsoft.com/office/drawing/2014/main" id="{970F7D8E-F5E8-43C0-8002-3B5A751B48A9}"/>
              </a:ext>
            </a:extLst>
          </p:cNvPr>
          <p:cNvSpPr>
            <a:spLocks noGrp="1"/>
          </p:cNvSpPr>
          <p:nvPr>
            <p:ph type="body" idx="11" hasCustomPrompt="1"/>
          </p:nvPr>
        </p:nvSpPr>
        <p:spPr>
          <a:xfrm>
            <a:off x="6042660" y="2919466"/>
            <a:ext cx="4052666" cy="1221551"/>
          </a:xfrm>
          <a:prstGeom prst="rect">
            <a:avLst/>
          </a:prstGeom>
        </p:spPr>
        <p:txBody>
          <a:bodyPr lIns="0" tIns="0" rIns="0" bIns="0"/>
          <a:lstStyle>
            <a:lvl1pPr marL="0" indent="0">
              <a:lnSpc>
                <a:spcPct val="100000"/>
              </a:lnSpc>
              <a:spcBef>
                <a:spcPts val="0"/>
              </a:spcBef>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This is a chapter </a:t>
            </a:r>
          </a:p>
          <a:p>
            <a:pPr lvl="0"/>
            <a:r>
              <a:rPr lang="en-GB" noProof="0"/>
              <a:t>title</a:t>
            </a:r>
          </a:p>
        </p:txBody>
      </p:sp>
      <p:pic>
        <p:nvPicPr>
          <p:cNvPr id="15" name="Grafik 14">
            <a:extLst>
              <a:ext uri="{FF2B5EF4-FFF2-40B4-BE49-F238E27FC236}">
                <a16:creationId xmlns:a16="http://schemas.microsoft.com/office/drawing/2014/main" id="{ECC92C5F-5495-4810-8B2F-A9016D3A3C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29750" y="452664"/>
            <a:ext cx="2223276" cy="1486973"/>
          </a:xfrm>
          <a:prstGeom prst="rect">
            <a:avLst/>
          </a:prstGeom>
        </p:spPr>
      </p:pic>
      <p:pic>
        <p:nvPicPr>
          <p:cNvPr id="13" name="Grafik 12">
            <a:extLst>
              <a:ext uri="{FF2B5EF4-FFF2-40B4-BE49-F238E27FC236}">
                <a16:creationId xmlns:a16="http://schemas.microsoft.com/office/drawing/2014/main" id="{1B16ECC3-818B-4D38-86F0-C43DE40B63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835223">
            <a:off x="1100688" y="2255995"/>
            <a:ext cx="14339932" cy="5408722"/>
          </a:xfrm>
          <a:prstGeom prst="rect">
            <a:avLst/>
          </a:prstGeom>
        </p:spPr>
      </p:pic>
    </p:spTree>
    <p:extLst>
      <p:ext uri="{BB962C8B-B14F-4D97-AF65-F5344CB8AC3E}">
        <p14:creationId xmlns:p14="http://schemas.microsoft.com/office/powerpoint/2010/main" val="149069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31704F4A-B312-4280-A99B-AC4E41C0F8E7}"/>
              </a:ext>
            </a:extLst>
          </p:cNvPr>
          <p:cNvSpPr>
            <a:spLocks noGrp="1"/>
          </p:cNvSpPr>
          <p:nvPr>
            <p:ph type="body" sz="half" idx="2" hasCustomPrompt="1"/>
          </p:nvPr>
        </p:nvSpPr>
        <p:spPr>
          <a:xfrm>
            <a:off x="1271093" y="1606651"/>
            <a:ext cx="6120000" cy="280693"/>
          </a:xfrm>
          <a:prstGeom prst="rect">
            <a:avLst/>
          </a:prstGeom>
        </p:spPr>
        <p:txBody>
          <a:bodyPr lIns="0" tIns="0" bIns="0"/>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900" b="0">
                <a:solidFill>
                  <a:schemeClr val="accent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This is a topic</a:t>
            </a:r>
          </a:p>
        </p:txBody>
      </p:sp>
      <p:sp>
        <p:nvSpPr>
          <p:cNvPr id="9" name="Inhaltsplatzhalter 3">
            <a:extLst>
              <a:ext uri="{FF2B5EF4-FFF2-40B4-BE49-F238E27FC236}">
                <a16:creationId xmlns:a16="http://schemas.microsoft.com/office/drawing/2014/main" id="{08F03557-5B71-40A8-80D8-7C031BFDD4D5}"/>
              </a:ext>
            </a:extLst>
          </p:cNvPr>
          <p:cNvSpPr>
            <a:spLocks noGrp="1"/>
          </p:cNvSpPr>
          <p:nvPr>
            <p:ph sz="half" idx="13" hasCustomPrompt="1"/>
          </p:nvPr>
        </p:nvSpPr>
        <p:spPr>
          <a:xfrm>
            <a:off x="552450" y="1606651"/>
            <a:ext cx="473075" cy="407693"/>
          </a:xfrm>
          <a:prstGeom prst="rect">
            <a:avLst/>
          </a:prstGeom>
        </p:spPr>
        <p:txBody>
          <a:bodyPr lIns="0" tIns="0" rIns="0"/>
          <a:lstStyle>
            <a:lvl1pPr marL="0" indent="0" algn="l">
              <a:lnSpc>
                <a:spcPts val="2300"/>
              </a:lnSpc>
              <a:spcBef>
                <a:spcPts val="2000"/>
              </a:spcBef>
              <a:buNone/>
              <a:defRPr sz="2500" b="1">
                <a:solidFill>
                  <a:schemeClr val="accent1"/>
                </a:solidFill>
                <a:latin typeface="+mj-lt"/>
              </a:defRPr>
            </a:lvl1pPr>
            <a:lvl2pPr marL="457200" indent="0">
              <a:buNone/>
              <a:defRPr sz="1800" b="0">
                <a:latin typeface="+mj-lt"/>
              </a:defRPr>
            </a:lvl2pPr>
            <a:lvl3pPr marL="914400" indent="0">
              <a:buNone/>
              <a:defRPr sz="1800" b="0">
                <a:latin typeface="+mj-lt"/>
              </a:defRPr>
            </a:lvl3pPr>
            <a:lvl4pPr marL="1371600" indent="0">
              <a:buNone/>
              <a:defRPr sz="1800" b="0">
                <a:latin typeface="+mj-lt"/>
              </a:defRPr>
            </a:lvl4pPr>
            <a:lvl5pPr marL="1828800" indent="0">
              <a:buNone/>
              <a:defRPr sz="1800" b="0">
                <a:latin typeface="+mj-lt"/>
              </a:defRPr>
            </a:lvl5pPr>
          </a:lstStyle>
          <a:p>
            <a:pPr lvl="0"/>
            <a:r>
              <a:rPr lang="en-GB" noProof="0"/>
              <a:t>01</a:t>
            </a:r>
          </a:p>
        </p:txBody>
      </p:sp>
      <p:sp>
        <p:nvSpPr>
          <p:cNvPr id="10" name="Textplatzhalter 3">
            <a:extLst>
              <a:ext uri="{FF2B5EF4-FFF2-40B4-BE49-F238E27FC236}">
                <a16:creationId xmlns:a16="http://schemas.microsoft.com/office/drawing/2014/main" id="{34E227F7-4BD6-4C8D-A799-5AEA9C981783}"/>
              </a:ext>
            </a:extLst>
          </p:cNvPr>
          <p:cNvSpPr>
            <a:spLocks noGrp="1"/>
          </p:cNvSpPr>
          <p:nvPr>
            <p:ph type="body" sz="half" idx="15" hasCustomPrompt="1"/>
          </p:nvPr>
        </p:nvSpPr>
        <p:spPr>
          <a:xfrm>
            <a:off x="1271093" y="2225657"/>
            <a:ext cx="6120000" cy="280693"/>
          </a:xfrm>
          <a:prstGeom prst="rect">
            <a:avLst/>
          </a:prstGeom>
        </p:spPr>
        <p:txBody>
          <a:bodyPr lIns="0" t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900" b="0">
                <a:solidFill>
                  <a:schemeClr val="accent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This is a topic</a:t>
            </a:r>
          </a:p>
        </p:txBody>
      </p:sp>
      <p:sp>
        <p:nvSpPr>
          <p:cNvPr id="11" name="Inhaltsplatzhalter 3">
            <a:extLst>
              <a:ext uri="{FF2B5EF4-FFF2-40B4-BE49-F238E27FC236}">
                <a16:creationId xmlns:a16="http://schemas.microsoft.com/office/drawing/2014/main" id="{D6E35B84-E933-4E37-8C47-2C4F19F1E328}"/>
              </a:ext>
            </a:extLst>
          </p:cNvPr>
          <p:cNvSpPr>
            <a:spLocks noGrp="1"/>
          </p:cNvSpPr>
          <p:nvPr>
            <p:ph sz="half" idx="16" hasCustomPrompt="1"/>
          </p:nvPr>
        </p:nvSpPr>
        <p:spPr>
          <a:xfrm>
            <a:off x="552450" y="2232007"/>
            <a:ext cx="473075" cy="407693"/>
          </a:xfrm>
          <a:prstGeom prst="rect">
            <a:avLst/>
          </a:prstGeom>
        </p:spPr>
        <p:txBody>
          <a:bodyPr lIns="0" tIns="0" rIns="0"/>
          <a:lstStyle>
            <a:lvl1pPr marL="0" indent="0" algn="l">
              <a:lnSpc>
                <a:spcPts val="2300"/>
              </a:lnSpc>
              <a:spcBef>
                <a:spcPts val="2000"/>
              </a:spcBef>
              <a:buNone/>
              <a:defRPr sz="2500" b="1">
                <a:solidFill>
                  <a:schemeClr val="accent1"/>
                </a:solidFill>
                <a:latin typeface="+mj-lt"/>
              </a:defRPr>
            </a:lvl1pPr>
            <a:lvl2pPr marL="457200" indent="0">
              <a:buNone/>
              <a:defRPr sz="1800" b="0">
                <a:latin typeface="+mj-lt"/>
              </a:defRPr>
            </a:lvl2pPr>
            <a:lvl3pPr marL="914400" indent="0">
              <a:buNone/>
              <a:defRPr sz="1800" b="0">
                <a:latin typeface="+mj-lt"/>
              </a:defRPr>
            </a:lvl3pPr>
            <a:lvl4pPr marL="1371600" indent="0">
              <a:buNone/>
              <a:defRPr sz="1800" b="0">
                <a:latin typeface="+mj-lt"/>
              </a:defRPr>
            </a:lvl4pPr>
            <a:lvl5pPr marL="1828800" indent="0">
              <a:buNone/>
              <a:defRPr sz="1800" b="0">
                <a:latin typeface="+mj-lt"/>
              </a:defRPr>
            </a:lvl5pPr>
          </a:lstStyle>
          <a:p>
            <a:pPr lvl="0"/>
            <a:r>
              <a:rPr lang="en-GB" noProof="0"/>
              <a:t>02</a:t>
            </a:r>
          </a:p>
        </p:txBody>
      </p:sp>
      <p:sp>
        <p:nvSpPr>
          <p:cNvPr id="12" name="Textplatzhalter 3">
            <a:extLst>
              <a:ext uri="{FF2B5EF4-FFF2-40B4-BE49-F238E27FC236}">
                <a16:creationId xmlns:a16="http://schemas.microsoft.com/office/drawing/2014/main" id="{39FE1244-9B38-4E13-BAB9-A0FAFAC4864E}"/>
              </a:ext>
            </a:extLst>
          </p:cNvPr>
          <p:cNvSpPr>
            <a:spLocks noGrp="1"/>
          </p:cNvSpPr>
          <p:nvPr>
            <p:ph type="body" sz="half" idx="18" hasCustomPrompt="1"/>
          </p:nvPr>
        </p:nvSpPr>
        <p:spPr>
          <a:xfrm>
            <a:off x="1271093" y="2857363"/>
            <a:ext cx="6120000" cy="280693"/>
          </a:xfrm>
          <a:prstGeom prst="rect">
            <a:avLst/>
          </a:prstGeom>
        </p:spPr>
        <p:txBody>
          <a:bodyPr lIns="0" t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900" b="0">
                <a:solidFill>
                  <a:schemeClr val="accent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This is a topic</a:t>
            </a:r>
          </a:p>
        </p:txBody>
      </p:sp>
      <p:sp>
        <p:nvSpPr>
          <p:cNvPr id="13" name="Inhaltsplatzhalter 3">
            <a:extLst>
              <a:ext uri="{FF2B5EF4-FFF2-40B4-BE49-F238E27FC236}">
                <a16:creationId xmlns:a16="http://schemas.microsoft.com/office/drawing/2014/main" id="{ED115436-7B46-4A85-B13B-D414D292C9E1}"/>
              </a:ext>
            </a:extLst>
          </p:cNvPr>
          <p:cNvSpPr>
            <a:spLocks noGrp="1"/>
          </p:cNvSpPr>
          <p:nvPr>
            <p:ph sz="half" idx="19" hasCustomPrompt="1"/>
          </p:nvPr>
        </p:nvSpPr>
        <p:spPr>
          <a:xfrm>
            <a:off x="552450" y="2857363"/>
            <a:ext cx="473075" cy="407693"/>
          </a:xfrm>
          <a:prstGeom prst="rect">
            <a:avLst/>
          </a:prstGeom>
        </p:spPr>
        <p:txBody>
          <a:bodyPr lIns="0" tIns="0" rIns="0"/>
          <a:lstStyle>
            <a:lvl1pPr marL="0" indent="0" algn="l">
              <a:lnSpc>
                <a:spcPts val="2300"/>
              </a:lnSpc>
              <a:spcBef>
                <a:spcPts val="2000"/>
              </a:spcBef>
              <a:buNone/>
              <a:defRPr sz="2500" b="1">
                <a:solidFill>
                  <a:schemeClr val="accent1"/>
                </a:solidFill>
                <a:latin typeface="+mj-lt"/>
              </a:defRPr>
            </a:lvl1pPr>
            <a:lvl2pPr marL="457200" indent="0">
              <a:buNone/>
              <a:defRPr sz="1800" b="0">
                <a:latin typeface="+mj-lt"/>
              </a:defRPr>
            </a:lvl2pPr>
            <a:lvl3pPr marL="914400" indent="0">
              <a:buNone/>
              <a:defRPr sz="1800" b="0">
                <a:latin typeface="+mj-lt"/>
              </a:defRPr>
            </a:lvl3pPr>
            <a:lvl4pPr marL="1371600" indent="0">
              <a:buNone/>
              <a:defRPr sz="1800" b="0">
                <a:latin typeface="+mj-lt"/>
              </a:defRPr>
            </a:lvl4pPr>
            <a:lvl5pPr marL="1828800" indent="0">
              <a:buNone/>
              <a:defRPr sz="1800" b="0">
                <a:latin typeface="+mj-lt"/>
              </a:defRPr>
            </a:lvl5pPr>
          </a:lstStyle>
          <a:p>
            <a:pPr lvl="0"/>
            <a:r>
              <a:rPr lang="en-GB" noProof="0"/>
              <a:t>03</a:t>
            </a:r>
          </a:p>
        </p:txBody>
      </p:sp>
      <p:sp>
        <p:nvSpPr>
          <p:cNvPr id="14" name="Textplatzhalter 3">
            <a:extLst>
              <a:ext uri="{FF2B5EF4-FFF2-40B4-BE49-F238E27FC236}">
                <a16:creationId xmlns:a16="http://schemas.microsoft.com/office/drawing/2014/main" id="{CD48362C-06EA-4B32-8061-61E670C28D60}"/>
              </a:ext>
            </a:extLst>
          </p:cNvPr>
          <p:cNvSpPr>
            <a:spLocks noGrp="1"/>
          </p:cNvSpPr>
          <p:nvPr>
            <p:ph type="body" sz="half" idx="21" hasCustomPrompt="1"/>
          </p:nvPr>
        </p:nvSpPr>
        <p:spPr>
          <a:xfrm>
            <a:off x="1271093" y="3482719"/>
            <a:ext cx="6120000" cy="280693"/>
          </a:xfrm>
          <a:prstGeom prst="rect">
            <a:avLst/>
          </a:prstGeom>
        </p:spPr>
        <p:txBody>
          <a:bodyPr lIns="0" t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900" b="0">
                <a:solidFill>
                  <a:schemeClr val="accent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This is a topic</a:t>
            </a:r>
          </a:p>
        </p:txBody>
      </p:sp>
      <p:sp>
        <p:nvSpPr>
          <p:cNvPr id="15" name="Inhaltsplatzhalter 3">
            <a:extLst>
              <a:ext uri="{FF2B5EF4-FFF2-40B4-BE49-F238E27FC236}">
                <a16:creationId xmlns:a16="http://schemas.microsoft.com/office/drawing/2014/main" id="{A8609564-AFB3-4B1E-944F-B641CB949903}"/>
              </a:ext>
            </a:extLst>
          </p:cNvPr>
          <p:cNvSpPr>
            <a:spLocks noGrp="1"/>
          </p:cNvSpPr>
          <p:nvPr>
            <p:ph sz="half" idx="22" hasCustomPrompt="1"/>
          </p:nvPr>
        </p:nvSpPr>
        <p:spPr>
          <a:xfrm>
            <a:off x="552450" y="3482719"/>
            <a:ext cx="473075" cy="407693"/>
          </a:xfrm>
          <a:prstGeom prst="rect">
            <a:avLst/>
          </a:prstGeom>
        </p:spPr>
        <p:txBody>
          <a:bodyPr lIns="0" tIns="0" rIns="0"/>
          <a:lstStyle>
            <a:lvl1pPr marL="0" indent="0" algn="l">
              <a:lnSpc>
                <a:spcPts val="2300"/>
              </a:lnSpc>
              <a:spcBef>
                <a:spcPts val="2000"/>
              </a:spcBef>
              <a:buNone/>
              <a:defRPr sz="2500" b="1">
                <a:solidFill>
                  <a:schemeClr val="accent1"/>
                </a:solidFill>
                <a:latin typeface="+mj-lt"/>
              </a:defRPr>
            </a:lvl1pPr>
            <a:lvl2pPr marL="457200" indent="0">
              <a:buNone/>
              <a:defRPr sz="1800" b="0">
                <a:latin typeface="+mj-lt"/>
              </a:defRPr>
            </a:lvl2pPr>
            <a:lvl3pPr marL="914400" indent="0">
              <a:buNone/>
              <a:defRPr sz="1800" b="0">
                <a:latin typeface="+mj-lt"/>
              </a:defRPr>
            </a:lvl3pPr>
            <a:lvl4pPr marL="1371600" indent="0">
              <a:buNone/>
              <a:defRPr sz="1800" b="0">
                <a:latin typeface="+mj-lt"/>
              </a:defRPr>
            </a:lvl4pPr>
            <a:lvl5pPr marL="1828800" indent="0">
              <a:buNone/>
              <a:defRPr sz="1800" b="0">
                <a:latin typeface="+mj-lt"/>
              </a:defRPr>
            </a:lvl5pPr>
          </a:lstStyle>
          <a:p>
            <a:pPr lvl="0"/>
            <a:r>
              <a:rPr lang="en-GB" noProof="0"/>
              <a:t>04</a:t>
            </a:r>
          </a:p>
        </p:txBody>
      </p:sp>
      <p:sp>
        <p:nvSpPr>
          <p:cNvPr id="16" name="Textplatzhalter 3">
            <a:extLst>
              <a:ext uri="{FF2B5EF4-FFF2-40B4-BE49-F238E27FC236}">
                <a16:creationId xmlns:a16="http://schemas.microsoft.com/office/drawing/2014/main" id="{D4EFD030-3884-46E3-B63E-FB3A77A93E5D}"/>
              </a:ext>
            </a:extLst>
          </p:cNvPr>
          <p:cNvSpPr>
            <a:spLocks noGrp="1"/>
          </p:cNvSpPr>
          <p:nvPr>
            <p:ph type="body" sz="half" idx="24" hasCustomPrompt="1"/>
          </p:nvPr>
        </p:nvSpPr>
        <p:spPr>
          <a:xfrm>
            <a:off x="1271093" y="4108075"/>
            <a:ext cx="6120000" cy="280693"/>
          </a:xfrm>
          <a:prstGeom prst="rect">
            <a:avLst/>
          </a:prstGeom>
        </p:spPr>
        <p:txBody>
          <a:bodyPr lIns="0" t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900" b="0">
                <a:solidFill>
                  <a:schemeClr val="accent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This is a topic</a:t>
            </a:r>
          </a:p>
        </p:txBody>
      </p:sp>
      <p:sp>
        <p:nvSpPr>
          <p:cNvPr id="17" name="Inhaltsplatzhalter 3">
            <a:extLst>
              <a:ext uri="{FF2B5EF4-FFF2-40B4-BE49-F238E27FC236}">
                <a16:creationId xmlns:a16="http://schemas.microsoft.com/office/drawing/2014/main" id="{8EAF93B9-68EC-4C42-9C97-45C22CDD734A}"/>
              </a:ext>
            </a:extLst>
          </p:cNvPr>
          <p:cNvSpPr>
            <a:spLocks noGrp="1"/>
          </p:cNvSpPr>
          <p:nvPr>
            <p:ph sz="half" idx="25" hasCustomPrompt="1"/>
          </p:nvPr>
        </p:nvSpPr>
        <p:spPr>
          <a:xfrm>
            <a:off x="552450" y="4108075"/>
            <a:ext cx="473075" cy="407693"/>
          </a:xfrm>
          <a:prstGeom prst="rect">
            <a:avLst/>
          </a:prstGeom>
        </p:spPr>
        <p:txBody>
          <a:bodyPr lIns="0" tIns="0" rIns="0"/>
          <a:lstStyle>
            <a:lvl1pPr marL="0" indent="0" algn="l">
              <a:lnSpc>
                <a:spcPts val="2300"/>
              </a:lnSpc>
              <a:spcBef>
                <a:spcPts val="2000"/>
              </a:spcBef>
              <a:buNone/>
              <a:defRPr sz="2500" b="1">
                <a:solidFill>
                  <a:schemeClr val="accent1"/>
                </a:solidFill>
                <a:latin typeface="+mj-lt"/>
              </a:defRPr>
            </a:lvl1pPr>
            <a:lvl2pPr marL="457200" indent="0">
              <a:buNone/>
              <a:defRPr sz="1800" b="0">
                <a:latin typeface="+mj-lt"/>
              </a:defRPr>
            </a:lvl2pPr>
            <a:lvl3pPr marL="914400" indent="0">
              <a:buNone/>
              <a:defRPr sz="1800" b="0">
                <a:latin typeface="+mj-lt"/>
              </a:defRPr>
            </a:lvl3pPr>
            <a:lvl4pPr marL="1371600" indent="0">
              <a:buNone/>
              <a:defRPr sz="1800" b="0">
                <a:latin typeface="+mj-lt"/>
              </a:defRPr>
            </a:lvl4pPr>
            <a:lvl5pPr marL="1828800" indent="0">
              <a:buNone/>
              <a:defRPr sz="1800" b="0">
                <a:latin typeface="+mj-lt"/>
              </a:defRPr>
            </a:lvl5pPr>
          </a:lstStyle>
          <a:p>
            <a:pPr lvl="0"/>
            <a:r>
              <a:rPr lang="en-GB" noProof="0"/>
              <a:t>05</a:t>
            </a:r>
          </a:p>
        </p:txBody>
      </p:sp>
      <p:sp>
        <p:nvSpPr>
          <p:cNvPr id="18" name="Textplatzhalter 3">
            <a:extLst>
              <a:ext uri="{FF2B5EF4-FFF2-40B4-BE49-F238E27FC236}">
                <a16:creationId xmlns:a16="http://schemas.microsoft.com/office/drawing/2014/main" id="{C6A805B9-155F-4325-B953-748606AD9BB7}"/>
              </a:ext>
            </a:extLst>
          </p:cNvPr>
          <p:cNvSpPr>
            <a:spLocks noGrp="1"/>
          </p:cNvSpPr>
          <p:nvPr>
            <p:ph type="body" sz="half" idx="27" hasCustomPrompt="1"/>
          </p:nvPr>
        </p:nvSpPr>
        <p:spPr>
          <a:xfrm>
            <a:off x="1254764" y="4733431"/>
            <a:ext cx="6120000" cy="280693"/>
          </a:xfrm>
          <a:prstGeom prst="rect">
            <a:avLst/>
          </a:prstGeom>
        </p:spPr>
        <p:txBody>
          <a:bodyPr lIns="0" t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900" b="0">
                <a:solidFill>
                  <a:schemeClr val="accent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This is a topic</a:t>
            </a:r>
          </a:p>
        </p:txBody>
      </p:sp>
      <p:sp>
        <p:nvSpPr>
          <p:cNvPr id="19" name="Inhaltsplatzhalter 3">
            <a:extLst>
              <a:ext uri="{FF2B5EF4-FFF2-40B4-BE49-F238E27FC236}">
                <a16:creationId xmlns:a16="http://schemas.microsoft.com/office/drawing/2014/main" id="{659FD8D3-911F-4202-A648-1CAC292E4AA5}"/>
              </a:ext>
            </a:extLst>
          </p:cNvPr>
          <p:cNvSpPr>
            <a:spLocks noGrp="1"/>
          </p:cNvSpPr>
          <p:nvPr>
            <p:ph sz="half" idx="28" hasCustomPrompt="1"/>
          </p:nvPr>
        </p:nvSpPr>
        <p:spPr>
          <a:xfrm>
            <a:off x="536121" y="4733431"/>
            <a:ext cx="473075" cy="407693"/>
          </a:xfrm>
          <a:prstGeom prst="rect">
            <a:avLst/>
          </a:prstGeom>
        </p:spPr>
        <p:txBody>
          <a:bodyPr lIns="0" tIns="0" rIns="0"/>
          <a:lstStyle>
            <a:lvl1pPr marL="0" indent="0" algn="l">
              <a:lnSpc>
                <a:spcPts val="2300"/>
              </a:lnSpc>
              <a:spcBef>
                <a:spcPts val="2000"/>
              </a:spcBef>
              <a:buNone/>
              <a:defRPr sz="2500" b="1">
                <a:solidFill>
                  <a:schemeClr val="accent1"/>
                </a:solidFill>
                <a:latin typeface="+mj-lt"/>
              </a:defRPr>
            </a:lvl1pPr>
            <a:lvl2pPr marL="457200" indent="0">
              <a:buNone/>
              <a:defRPr sz="1800" b="0">
                <a:latin typeface="+mj-lt"/>
              </a:defRPr>
            </a:lvl2pPr>
            <a:lvl3pPr marL="914400" indent="0">
              <a:buNone/>
              <a:defRPr sz="1800" b="0">
                <a:latin typeface="+mj-lt"/>
              </a:defRPr>
            </a:lvl3pPr>
            <a:lvl4pPr marL="1371600" indent="0">
              <a:buNone/>
              <a:defRPr sz="1800" b="0">
                <a:latin typeface="+mj-lt"/>
              </a:defRPr>
            </a:lvl4pPr>
            <a:lvl5pPr marL="1828800" indent="0">
              <a:buNone/>
              <a:defRPr sz="1800" b="0">
                <a:latin typeface="+mj-lt"/>
              </a:defRPr>
            </a:lvl5pPr>
          </a:lstStyle>
          <a:p>
            <a:pPr lvl="0"/>
            <a:r>
              <a:rPr lang="en-GB" noProof="0"/>
              <a:t>06</a:t>
            </a:r>
          </a:p>
        </p:txBody>
      </p:sp>
      <p:sp>
        <p:nvSpPr>
          <p:cNvPr id="20" name="Textplatzhalter 3">
            <a:extLst>
              <a:ext uri="{FF2B5EF4-FFF2-40B4-BE49-F238E27FC236}">
                <a16:creationId xmlns:a16="http://schemas.microsoft.com/office/drawing/2014/main" id="{C8883233-3AB4-4750-B7E4-C05E86234AFA}"/>
              </a:ext>
            </a:extLst>
          </p:cNvPr>
          <p:cNvSpPr>
            <a:spLocks noGrp="1"/>
          </p:cNvSpPr>
          <p:nvPr>
            <p:ph type="body" sz="half" idx="36" hasCustomPrompt="1"/>
          </p:nvPr>
        </p:nvSpPr>
        <p:spPr>
          <a:xfrm>
            <a:off x="1254764" y="5358790"/>
            <a:ext cx="6120000" cy="280693"/>
          </a:xfrm>
          <a:prstGeom prst="rect">
            <a:avLst/>
          </a:prstGeom>
        </p:spPr>
        <p:txBody>
          <a:bodyPr lIns="0" t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900" b="0">
                <a:solidFill>
                  <a:schemeClr val="accent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This is a topic</a:t>
            </a:r>
          </a:p>
        </p:txBody>
      </p:sp>
      <p:sp>
        <p:nvSpPr>
          <p:cNvPr id="21" name="Inhaltsplatzhalter 3">
            <a:extLst>
              <a:ext uri="{FF2B5EF4-FFF2-40B4-BE49-F238E27FC236}">
                <a16:creationId xmlns:a16="http://schemas.microsoft.com/office/drawing/2014/main" id="{534F42E2-7C55-44D9-B171-D2DE36F31CCE}"/>
              </a:ext>
            </a:extLst>
          </p:cNvPr>
          <p:cNvSpPr>
            <a:spLocks noGrp="1"/>
          </p:cNvSpPr>
          <p:nvPr>
            <p:ph sz="half" idx="37" hasCustomPrompt="1"/>
          </p:nvPr>
        </p:nvSpPr>
        <p:spPr>
          <a:xfrm>
            <a:off x="536121" y="5358790"/>
            <a:ext cx="473075" cy="407693"/>
          </a:xfrm>
          <a:prstGeom prst="rect">
            <a:avLst/>
          </a:prstGeom>
        </p:spPr>
        <p:txBody>
          <a:bodyPr lIns="0" tIns="0" rIns="0"/>
          <a:lstStyle>
            <a:lvl1pPr marL="0" indent="0" algn="l">
              <a:lnSpc>
                <a:spcPts val="2300"/>
              </a:lnSpc>
              <a:spcBef>
                <a:spcPts val="2000"/>
              </a:spcBef>
              <a:buNone/>
              <a:defRPr sz="2500" b="1">
                <a:solidFill>
                  <a:schemeClr val="accent1"/>
                </a:solidFill>
                <a:latin typeface="+mj-lt"/>
              </a:defRPr>
            </a:lvl1pPr>
            <a:lvl2pPr marL="457200" indent="0">
              <a:buNone/>
              <a:defRPr sz="1800" b="0">
                <a:latin typeface="+mj-lt"/>
              </a:defRPr>
            </a:lvl2pPr>
            <a:lvl3pPr marL="914400" indent="0">
              <a:buNone/>
              <a:defRPr sz="1800" b="0">
                <a:latin typeface="+mj-lt"/>
              </a:defRPr>
            </a:lvl3pPr>
            <a:lvl4pPr marL="1371600" indent="0">
              <a:buNone/>
              <a:defRPr sz="1800" b="0">
                <a:latin typeface="+mj-lt"/>
              </a:defRPr>
            </a:lvl4pPr>
            <a:lvl5pPr marL="1828800" indent="0">
              <a:buNone/>
              <a:defRPr sz="1800" b="0">
                <a:latin typeface="+mj-lt"/>
              </a:defRPr>
            </a:lvl5pPr>
          </a:lstStyle>
          <a:p>
            <a:pPr lvl="0"/>
            <a:r>
              <a:rPr lang="en-GB" noProof="0"/>
              <a:t>07</a:t>
            </a:r>
          </a:p>
        </p:txBody>
      </p:sp>
      <p:cxnSp>
        <p:nvCxnSpPr>
          <p:cNvPr id="24" name="Gerader Verbinder 23">
            <a:extLst>
              <a:ext uri="{FF2B5EF4-FFF2-40B4-BE49-F238E27FC236}">
                <a16:creationId xmlns:a16="http://schemas.microsoft.com/office/drawing/2014/main" id="{37E9692B-183E-4452-962F-5565E0366558}"/>
              </a:ext>
            </a:extLst>
          </p:cNvPr>
          <p:cNvCxnSpPr>
            <a:cxnSpLocks/>
          </p:cNvCxnSpPr>
          <p:nvPr userDrawn="1"/>
        </p:nvCxnSpPr>
        <p:spPr>
          <a:xfrm>
            <a:off x="590028" y="1363996"/>
            <a:ext cx="288000"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2745757A-4D76-4D5E-AA6D-8ABC7173609F}"/>
              </a:ext>
            </a:extLst>
          </p:cNvPr>
          <p:cNvCxnSpPr>
            <a:cxnSpLocks/>
          </p:cNvCxnSpPr>
          <p:nvPr userDrawn="1"/>
        </p:nvCxnSpPr>
        <p:spPr>
          <a:xfrm>
            <a:off x="1271093" y="1363996"/>
            <a:ext cx="6120000" cy="0"/>
          </a:xfrm>
          <a:prstGeom prst="line">
            <a:avLst/>
          </a:prstGeom>
          <a:ln w="44450" cap="rnd">
            <a:gradFill>
              <a:gsLst>
                <a:gs pos="0">
                  <a:schemeClr val="accent3"/>
                </a:gs>
                <a:gs pos="62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6" name="Titel 1">
            <a:extLst>
              <a:ext uri="{FF2B5EF4-FFF2-40B4-BE49-F238E27FC236}">
                <a16:creationId xmlns:a16="http://schemas.microsoft.com/office/drawing/2014/main" id="{F7A7C660-EAC9-4188-9A7D-155F023CDF2E}"/>
              </a:ext>
            </a:extLst>
          </p:cNvPr>
          <p:cNvSpPr>
            <a:spLocks noGrp="1"/>
          </p:cNvSpPr>
          <p:nvPr>
            <p:ph type="title" hasCustomPrompt="1"/>
          </p:nvPr>
        </p:nvSpPr>
        <p:spPr>
          <a:xfrm>
            <a:off x="515938" y="453851"/>
            <a:ext cx="6875155" cy="757619"/>
          </a:xfrm>
          <a:prstGeom prst="rect">
            <a:avLst/>
          </a:prstGeom>
        </p:spPr>
        <p:txBody>
          <a:bodyPr lIns="0" tIns="0" rIns="0"/>
          <a:lstStyle>
            <a:lvl1pPr>
              <a:defRPr sz="3300" b="0">
                <a:solidFill>
                  <a:schemeClr val="tx2"/>
                </a:solidFill>
              </a:defRPr>
            </a:lvl1pPr>
          </a:lstStyle>
          <a:p>
            <a:r>
              <a:rPr lang="en-GB" noProof="0"/>
              <a:t>Agenda</a:t>
            </a:r>
          </a:p>
        </p:txBody>
      </p:sp>
      <p:sp>
        <p:nvSpPr>
          <p:cNvPr id="22" name="Datumsplatzhalter 21">
            <a:extLst>
              <a:ext uri="{FF2B5EF4-FFF2-40B4-BE49-F238E27FC236}">
                <a16:creationId xmlns:a16="http://schemas.microsoft.com/office/drawing/2014/main" id="{11E0E1D5-EAAC-4C3B-9D17-65676CA8F138}"/>
              </a:ext>
            </a:extLst>
          </p:cNvPr>
          <p:cNvSpPr>
            <a:spLocks noGrp="1"/>
          </p:cNvSpPr>
          <p:nvPr>
            <p:ph type="dt" sz="half" idx="38"/>
          </p:nvPr>
        </p:nvSpPr>
        <p:spPr/>
        <p:txBody>
          <a:bodyPr/>
          <a:lstStyle/>
          <a:p>
            <a:fld id="{1B810BF4-F17B-41D1-8AEC-A8CFE47DC7E3}" type="datetime4">
              <a:rPr lang="en-GB" noProof="0" smtClean="0"/>
              <a:t>24 November 2021</a:t>
            </a:fld>
            <a:endParaRPr lang="en-GB" noProof="0"/>
          </a:p>
        </p:txBody>
      </p:sp>
      <p:sp>
        <p:nvSpPr>
          <p:cNvPr id="23" name="Fußzeilenplatzhalter 22">
            <a:extLst>
              <a:ext uri="{FF2B5EF4-FFF2-40B4-BE49-F238E27FC236}">
                <a16:creationId xmlns:a16="http://schemas.microsoft.com/office/drawing/2014/main" id="{E2872966-D7FD-4407-B710-B2FCC6E304C0}"/>
              </a:ext>
            </a:extLst>
          </p:cNvPr>
          <p:cNvSpPr>
            <a:spLocks noGrp="1"/>
          </p:cNvSpPr>
          <p:nvPr>
            <p:ph type="ftr" sz="quarter" idx="39"/>
          </p:nvPr>
        </p:nvSpPr>
        <p:spPr/>
        <p:txBody>
          <a:bodyPr/>
          <a:lstStyle/>
          <a:p>
            <a:r>
              <a:rPr lang="en-GB" noProof="0"/>
              <a:t>Presentation title</a:t>
            </a:r>
          </a:p>
        </p:txBody>
      </p:sp>
      <p:sp>
        <p:nvSpPr>
          <p:cNvPr id="27" name="Foliennummernplatzhalter 26">
            <a:extLst>
              <a:ext uri="{FF2B5EF4-FFF2-40B4-BE49-F238E27FC236}">
                <a16:creationId xmlns:a16="http://schemas.microsoft.com/office/drawing/2014/main" id="{726991D9-C06D-47DD-8AE6-B378AA92AA9D}"/>
              </a:ext>
            </a:extLst>
          </p:cNvPr>
          <p:cNvSpPr>
            <a:spLocks noGrp="1"/>
          </p:cNvSpPr>
          <p:nvPr>
            <p:ph type="sldNum" sz="quarter" idx="40"/>
          </p:nvPr>
        </p:nvSpPr>
        <p:spPr/>
        <p:txBody>
          <a:bodyPr/>
          <a:lstStyle/>
          <a:p>
            <a:fld id="{46735E09-D06A-4765-B4D1-A70A5B2E5B6E}" type="slidenum">
              <a:rPr lang="en-GB" noProof="0" smtClean="0"/>
              <a:pPr/>
              <a:t>‹#›</a:t>
            </a:fld>
            <a:endParaRPr lang="en-GB" noProof="0"/>
          </a:p>
        </p:txBody>
      </p:sp>
      <p:pic>
        <p:nvPicPr>
          <p:cNvPr id="29" name="Grafik 28">
            <a:extLst>
              <a:ext uri="{FF2B5EF4-FFF2-40B4-BE49-F238E27FC236}">
                <a16:creationId xmlns:a16="http://schemas.microsoft.com/office/drawing/2014/main" id="{8378A1FE-09D4-49C9-87D6-862B0EDE8A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6609" y="371445"/>
            <a:ext cx="1451280" cy="963869"/>
          </a:xfrm>
          <a:prstGeom prst="rect">
            <a:avLst/>
          </a:prstGeom>
        </p:spPr>
      </p:pic>
      <p:pic>
        <p:nvPicPr>
          <p:cNvPr id="155" name="Grafik 154">
            <a:extLst>
              <a:ext uri="{FF2B5EF4-FFF2-40B4-BE49-F238E27FC236}">
                <a16:creationId xmlns:a16="http://schemas.microsoft.com/office/drawing/2014/main" id="{246F3812-AD53-4B25-BC98-95C61EC56B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269474">
            <a:off x="3260725" y="2517343"/>
            <a:ext cx="12020550" cy="4533900"/>
          </a:xfrm>
          <a:prstGeom prst="rect">
            <a:avLst/>
          </a:prstGeom>
        </p:spPr>
      </p:pic>
    </p:spTree>
    <p:extLst>
      <p:ext uri="{BB962C8B-B14F-4D97-AF65-F5344CB8AC3E}">
        <p14:creationId xmlns:p14="http://schemas.microsoft.com/office/powerpoint/2010/main" val="35654813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03EB85B-3EA8-4814-B5ED-06F4F7B8D42A}"/>
              </a:ext>
            </a:extLst>
          </p:cNvPr>
          <p:cNvSpPr>
            <a:spLocks noGrp="1"/>
          </p:cNvSpPr>
          <p:nvPr>
            <p:ph idx="1" hasCustomPrompt="1"/>
          </p:nvPr>
        </p:nvSpPr>
        <p:spPr>
          <a:xfrm>
            <a:off x="515938" y="1605837"/>
            <a:ext cx="8395833" cy="4341237"/>
          </a:xfrm>
          <a:prstGeom prst="rect">
            <a:avLst/>
          </a:prstGeom>
        </p:spPr>
        <p:txBody>
          <a:bodyPr lIns="0" tIns="0"/>
          <a:lstStyle>
            <a:lvl1pPr marL="266700" indent="-266700">
              <a:lnSpc>
                <a:spcPct val="100000"/>
              </a:lnSpc>
              <a:spcBef>
                <a:spcPts val="800"/>
              </a:spcBef>
              <a:buClr>
                <a:schemeClr val="accent3"/>
              </a:buClr>
              <a:buSzPct val="100000"/>
              <a:buFontTx/>
              <a:buBlip>
                <a:blip r:embed="rId2"/>
              </a:buBlip>
              <a:defRPr sz="1800">
                <a:solidFill>
                  <a:schemeClr val="tx2"/>
                </a:solidFill>
              </a:defRPr>
            </a:lvl1pPr>
            <a:lvl2pPr marL="538163" indent="-271463">
              <a:lnSpc>
                <a:spcPct val="100000"/>
              </a:lnSpc>
              <a:spcBef>
                <a:spcPts val="800"/>
              </a:spcBef>
              <a:buFontTx/>
              <a:buBlip>
                <a:blip r:embed="rId3"/>
              </a:buBlip>
              <a:defRPr sz="1800">
                <a:solidFill>
                  <a:schemeClr val="tx2"/>
                </a:solidFill>
              </a:defRPr>
            </a:lvl2pPr>
            <a:lvl3pPr marL="804863" indent="-266700">
              <a:lnSpc>
                <a:spcPct val="100000"/>
              </a:lnSpc>
              <a:spcBef>
                <a:spcPts val="800"/>
              </a:spcBef>
              <a:buFontTx/>
              <a:buBlip>
                <a:blip r:embed="rId3"/>
              </a:buBlip>
              <a:defRPr sz="1800">
                <a:solidFill>
                  <a:schemeClr val="tx2"/>
                </a:solidFill>
              </a:defRPr>
            </a:lvl3pPr>
            <a:lvl4pPr marL="1076325" indent="-271463">
              <a:lnSpc>
                <a:spcPct val="100000"/>
              </a:lnSpc>
              <a:spcBef>
                <a:spcPts val="800"/>
              </a:spcBef>
              <a:buFontTx/>
              <a:buBlip>
                <a:blip r:embed="rId4"/>
              </a:buBlip>
              <a:defRPr sz="1800">
                <a:solidFill>
                  <a:schemeClr val="tx2"/>
                </a:solidFill>
              </a:defRPr>
            </a:lvl4pPr>
            <a:lvl5pPr marL="1343025" marR="0" indent="-290513" algn="l" defTabSz="914400" rtl="0" eaLnBrk="1" fontAlgn="auto" latinLnBrk="0" hangingPunct="1">
              <a:lnSpc>
                <a:spcPct val="100000"/>
              </a:lnSpc>
              <a:spcBef>
                <a:spcPts val="800"/>
              </a:spcBef>
              <a:spcAft>
                <a:spcPts val="0"/>
              </a:spcAft>
              <a:buClrTx/>
              <a:buSzTx/>
              <a:buFontTx/>
              <a:buBlip>
                <a:blip r:embed="rId4"/>
              </a:buBlip>
              <a:tabLst/>
              <a:defRPr sz="1800">
                <a:solidFill>
                  <a:schemeClr val="tx2"/>
                </a:solidFill>
              </a:defRPr>
            </a:lvl5pPr>
            <a:lvl6pPr marL="2514600" indent="-228600">
              <a:buNone/>
              <a:defRPr/>
            </a:lvl6pPr>
          </a:lstStyle>
          <a:p>
            <a:pPr lvl="0"/>
            <a:r>
              <a:rPr lang="en-GB" noProof="0"/>
              <a:t>This is a bullet point</a:t>
            </a:r>
          </a:p>
          <a:p>
            <a:pPr lvl="1"/>
            <a:r>
              <a:rPr lang="en-GB" noProof="0"/>
              <a:t>This is a bullet point level 2</a:t>
            </a:r>
          </a:p>
          <a:p>
            <a:pPr lvl="2"/>
            <a:r>
              <a:rPr lang="en-GB" noProof="0"/>
              <a:t>This is a bullet point level 3</a:t>
            </a:r>
          </a:p>
          <a:p>
            <a:pPr lvl="3"/>
            <a:r>
              <a:rPr lang="en-GB" noProof="0"/>
              <a:t>Level 4</a:t>
            </a:r>
          </a:p>
          <a:p>
            <a:pPr lvl="4"/>
            <a:r>
              <a:rPr lang="en-GB" noProof="0"/>
              <a:t>Level 5</a:t>
            </a:r>
          </a:p>
          <a:p>
            <a:pPr lvl="4"/>
            <a:endParaRPr lang="en-GB" noProof="0"/>
          </a:p>
        </p:txBody>
      </p:sp>
      <p:sp>
        <p:nvSpPr>
          <p:cNvPr id="10" name="Titel 1">
            <a:extLst>
              <a:ext uri="{FF2B5EF4-FFF2-40B4-BE49-F238E27FC236}">
                <a16:creationId xmlns:a16="http://schemas.microsoft.com/office/drawing/2014/main" id="{3A814B79-7DD9-4587-A8FC-4C56C805E79B}"/>
              </a:ext>
            </a:extLst>
          </p:cNvPr>
          <p:cNvSpPr>
            <a:spLocks noGrp="1"/>
          </p:cNvSpPr>
          <p:nvPr>
            <p:ph type="title" hasCustomPrompt="1"/>
          </p:nvPr>
        </p:nvSpPr>
        <p:spPr>
          <a:xfrm>
            <a:off x="515938" y="453851"/>
            <a:ext cx="6875155" cy="757619"/>
          </a:xfrm>
          <a:prstGeom prst="rect">
            <a:avLst/>
          </a:prstGeom>
        </p:spPr>
        <p:txBody>
          <a:bodyPr lIns="0" tIns="0" rIns="0"/>
          <a:lstStyle>
            <a:lvl1pPr>
              <a:defRPr sz="2900" b="0">
                <a:solidFill>
                  <a:schemeClr val="tx2"/>
                </a:solidFill>
              </a:defRPr>
            </a:lvl1pPr>
          </a:lstStyle>
          <a:p>
            <a:r>
              <a:rPr lang="en-GB" noProof="0"/>
              <a:t>This is a headline</a:t>
            </a:r>
          </a:p>
        </p:txBody>
      </p:sp>
      <p:sp>
        <p:nvSpPr>
          <p:cNvPr id="2" name="Datumsplatzhalter 1">
            <a:extLst>
              <a:ext uri="{FF2B5EF4-FFF2-40B4-BE49-F238E27FC236}">
                <a16:creationId xmlns:a16="http://schemas.microsoft.com/office/drawing/2014/main" id="{3394AF2E-07B2-4DEB-AD41-6C3F4EDBCF4B}"/>
              </a:ext>
            </a:extLst>
          </p:cNvPr>
          <p:cNvSpPr>
            <a:spLocks noGrp="1"/>
          </p:cNvSpPr>
          <p:nvPr>
            <p:ph type="dt" sz="half" idx="10"/>
          </p:nvPr>
        </p:nvSpPr>
        <p:spPr/>
        <p:txBody>
          <a:bodyPr/>
          <a:lstStyle/>
          <a:p>
            <a:fld id="{5B6F46B9-A9EA-46E8-9387-E7BC4E11D982}" type="datetime4">
              <a:rPr lang="en-GB" noProof="0" smtClean="0"/>
              <a:t>24 November 2021</a:t>
            </a:fld>
            <a:endParaRPr lang="en-GB" noProof="0"/>
          </a:p>
        </p:txBody>
      </p:sp>
      <p:sp>
        <p:nvSpPr>
          <p:cNvPr id="7" name="Fußzeilenplatzhalter 6">
            <a:extLst>
              <a:ext uri="{FF2B5EF4-FFF2-40B4-BE49-F238E27FC236}">
                <a16:creationId xmlns:a16="http://schemas.microsoft.com/office/drawing/2014/main" id="{0789A6C1-9C26-480A-86F2-4CA28FAB55AF}"/>
              </a:ext>
            </a:extLst>
          </p:cNvPr>
          <p:cNvSpPr>
            <a:spLocks noGrp="1"/>
          </p:cNvSpPr>
          <p:nvPr>
            <p:ph type="ftr" sz="quarter" idx="11"/>
          </p:nvPr>
        </p:nvSpPr>
        <p:spPr/>
        <p:txBody>
          <a:bodyPr/>
          <a:lstStyle/>
          <a:p>
            <a:r>
              <a:rPr lang="en-GB" noProof="0"/>
              <a:t>Presentation title</a:t>
            </a:r>
          </a:p>
        </p:txBody>
      </p:sp>
      <p:sp>
        <p:nvSpPr>
          <p:cNvPr id="9" name="Foliennummernplatzhalter 8">
            <a:extLst>
              <a:ext uri="{FF2B5EF4-FFF2-40B4-BE49-F238E27FC236}">
                <a16:creationId xmlns:a16="http://schemas.microsoft.com/office/drawing/2014/main" id="{8689500E-9FB2-4CE0-B162-6944DD36D7B3}"/>
              </a:ext>
            </a:extLst>
          </p:cNvPr>
          <p:cNvSpPr>
            <a:spLocks noGrp="1"/>
          </p:cNvSpPr>
          <p:nvPr>
            <p:ph type="sldNum" sz="quarter" idx="12"/>
          </p:nvPr>
        </p:nvSpPr>
        <p:spPr/>
        <p:txBody>
          <a:bodyPr/>
          <a:lstStyle/>
          <a:p>
            <a:fld id="{46735E09-D06A-4765-B4D1-A70A5B2E5B6E}" type="slidenum">
              <a:rPr lang="en-GB" noProof="0" smtClean="0"/>
              <a:pPr/>
              <a:t>‹#›</a:t>
            </a:fld>
            <a:endParaRPr lang="en-GB" noProof="0"/>
          </a:p>
        </p:txBody>
      </p:sp>
      <p:pic>
        <p:nvPicPr>
          <p:cNvPr id="11" name="Grafik 10">
            <a:extLst>
              <a:ext uri="{FF2B5EF4-FFF2-40B4-BE49-F238E27FC236}">
                <a16:creationId xmlns:a16="http://schemas.microsoft.com/office/drawing/2014/main" id="{63F2777D-09F0-405A-9E58-10DD6BC165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16609" y="371445"/>
            <a:ext cx="1451280" cy="963869"/>
          </a:xfrm>
          <a:prstGeom prst="rect">
            <a:avLst/>
          </a:prstGeom>
        </p:spPr>
      </p:pic>
    </p:spTree>
    <p:extLst>
      <p:ext uri="{BB962C8B-B14F-4D97-AF65-F5344CB8AC3E}">
        <p14:creationId xmlns:p14="http://schemas.microsoft.com/office/powerpoint/2010/main" val="382123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03EB85B-3EA8-4814-B5ED-06F4F7B8D42A}"/>
              </a:ext>
            </a:extLst>
          </p:cNvPr>
          <p:cNvSpPr>
            <a:spLocks noGrp="1"/>
          </p:cNvSpPr>
          <p:nvPr>
            <p:ph idx="1" hasCustomPrompt="1"/>
          </p:nvPr>
        </p:nvSpPr>
        <p:spPr>
          <a:xfrm>
            <a:off x="515939" y="1605837"/>
            <a:ext cx="7298882" cy="4341237"/>
          </a:xfrm>
          <a:prstGeom prst="rect">
            <a:avLst/>
          </a:prstGeom>
        </p:spPr>
        <p:txBody>
          <a:bodyPr lIns="0" tIns="0"/>
          <a:lstStyle>
            <a:lvl1pPr marL="324000" indent="-324000">
              <a:lnSpc>
                <a:spcPct val="100000"/>
              </a:lnSpc>
              <a:spcBef>
                <a:spcPts val="800"/>
              </a:spcBef>
              <a:buFontTx/>
              <a:buBlip>
                <a:blip r:embed="rId2"/>
              </a:buBlip>
              <a:defRPr sz="1800">
                <a:solidFill>
                  <a:schemeClr val="accent6">
                    <a:lumMod val="50000"/>
                  </a:schemeClr>
                </a:solidFill>
              </a:defRPr>
            </a:lvl1pPr>
            <a:lvl2pPr marL="611188" indent="-323850">
              <a:lnSpc>
                <a:spcPct val="100000"/>
              </a:lnSpc>
              <a:spcBef>
                <a:spcPts val="800"/>
              </a:spcBef>
              <a:buFontTx/>
              <a:buBlip>
                <a:blip r:embed="rId3"/>
              </a:buBlip>
              <a:defRPr sz="1800">
                <a:solidFill>
                  <a:schemeClr val="accent6">
                    <a:lumMod val="50000"/>
                  </a:schemeClr>
                </a:solidFill>
              </a:defRPr>
            </a:lvl2pPr>
            <a:lvl3pPr marL="863600" indent="-287338">
              <a:lnSpc>
                <a:spcPct val="100000"/>
              </a:lnSpc>
              <a:spcBef>
                <a:spcPts val="800"/>
              </a:spcBef>
              <a:buFontTx/>
              <a:buBlip>
                <a:blip r:embed="rId4"/>
              </a:buBlip>
              <a:defRPr sz="1800">
                <a:solidFill>
                  <a:schemeClr val="accent6">
                    <a:lumMod val="50000"/>
                  </a:schemeClr>
                </a:solidFill>
              </a:defRPr>
            </a:lvl3pPr>
            <a:lvl4pPr marL="1116000" indent="-288000">
              <a:lnSpc>
                <a:spcPct val="100000"/>
              </a:lnSpc>
              <a:spcBef>
                <a:spcPts val="800"/>
              </a:spcBef>
              <a:buFontTx/>
              <a:buBlip>
                <a:blip r:embed="rId5"/>
              </a:buBlip>
              <a:defRPr sz="1800">
                <a:solidFill>
                  <a:schemeClr val="accent6">
                    <a:lumMod val="50000"/>
                  </a:schemeClr>
                </a:solidFill>
              </a:defRPr>
            </a:lvl4pPr>
            <a:lvl5pPr marL="0" marR="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sz="1800" b="0">
                <a:solidFill>
                  <a:schemeClr val="tx2"/>
                </a:solidFill>
              </a:defRPr>
            </a:lvl5pPr>
            <a:lvl6pPr marL="2514600" indent="-228600">
              <a:buNone/>
              <a:defRPr/>
            </a:lvl6pPr>
          </a:lstStyle>
          <a:p>
            <a:pPr lvl="4"/>
            <a:r>
              <a:rPr lang="en-GB" noProof="0"/>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p>
        </p:txBody>
      </p:sp>
      <p:sp>
        <p:nvSpPr>
          <p:cNvPr id="10" name="Titel 1">
            <a:extLst>
              <a:ext uri="{FF2B5EF4-FFF2-40B4-BE49-F238E27FC236}">
                <a16:creationId xmlns:a16="http://schemas.microsoft.com/office/drawing/2014/main" id="{3A814B79-7DD9-4587-A8FC-4C56C805E79B}"/>
              </a:ext>
            </a:extLst>
          </p:cNvPr>
          <p:cNvSpPr>
            <a:spLocks noGrp="1"/>
          </p:cNvSpPr>
          <p:nvPr>
            <p:ph type="title" hasCustomPrompt="1"/>
          </p:nvPr>
        </p:nvSpPr>
        <p:spPr>
          <a:xfrm>
            <a:off x="515938" y="453851"/>
            <a:ext cx="6875155" cy="757619"/>
          </a:xfrm>
          <a:prstGeom prst="rect">
            <a:avLst/>
          </a:prstGeom>
        </p:spPr>
        <p:txBody>
          <a:bodyPr lIns="0" tIns="0" rIns="0"/>
          <a:lstStyle>
            <a:lvl1pPr>
              <a:defRPr sz="2900" b="0">
                <a:solidFill>
                  <a:schemeClr val="tx2"/>
                </a:solidFill>
              </a:defRPr>
            </a:lvl1pPr>
          </a:lstStyle>
          <a:p>
            <a:r>
              <a:rPr lang="en-GB" noProof="0"/>
              <a:t>This is a headline</a:t>
            </a:r>
          </a:p>
        </p:txBody>
      </p:sp>
      <p:sp>
        <p:nvSpPr>
          <p:cNvPr id="2" name="Datumsplatzhalter 1">
            <a:extLst>
              <a:ext uri="{FF2B5EF4-FFF2-40B4-BE49-F238E27FC236}">
                <a16:creationId xmlns:a16="http://schemas.microsoft.com/office/drawing/2014/main" id="{F4D0DE5E-B5F4-4444-A9AA-40A5A428C3F1}"/>
              </a:ext>
            </a:extLst>
          </p:cNvPr>
          <p:cNvSpPr>
            <a:spLocks noGrp="1"/>
          </p:cNvSpPr>
          <p:nvPr>
            <p:ph type="dt" sz="half" idx="10"/>
          </p:nvPr>
        </p:nvSpPr>
        <p:spPr/>
        <p:txBody>
          <a:bodyPr/>
          <a:lstStyle/>
          <a:p>
            <a:fld id="{BD6AFA0E-ECD2-4227-802D-66CF6CCFD769}" type="datetime4">
              <a:rPr lang="en-GB" noProof="0" smtClean="0"/>
              <a:t>24 November 2021</a:t>
            </a:fld>
            <a:endParaRPr lang="en-GB" noProof="0"/>
          </a:p>
        </p:txBody>
      </p:sp>
      <p:sp>
        <p:nvSpPr>
          <p:cNvPr id="7" name="Fußzeilenplatzhalter 6">
            <a:extLst>
              <a:ext uri="{FF2B5EF4-FFF2-40B4-BE49-F238E27FC236}">
                <a16:creationId xmlns:a16="http://schemas.microsoft.com/office/drawing/2014/main" id="{BAC61430-C879-43B9-985D-2B01ED42782B}"/>
              </a:ext>
            </a:extLst>
          </p:cNvPr>
          <p:cNvSpPr>
            <a:spLocks noGrp="1"/>
          </p:cNvSpPr>
          <p:nvPr>
            <p:ph type="ftr" sz="quarter" idx="11"/>
          </p:nvPr>
        </p:nvSpPr>
        <p:spPr/>
        <p:txBody>
          <a:bodyPr/>
          <a:lstStyle/>
          <a:p>
            <a:r>
              <a:rPr lang="en-GB" noProof="0"/>
              <a:t>Presentation title</a:t>
            </a:r>
          </a:p>
        </p:txBody>
      </p:sp>
      <p:sp>
        <p:nvSpPr>
          <p:cNvPr id="9" name="Foliennummernplatzhalter 8">
            <a:extLst>
              <a:ext uri="{FF2B5EF4-FFF2-40B4-BE49-F238E27FC236}">
                <a16:creationId xmlns:a16="http://schemas.microsoft.com/office/drawing/2014/main" id="{DB35DD3F-9E93-4394-8663-DFA54BC1FD14}"/>
              </a:ext>
            </a:extLst>
          </p:cNvPr>
          <p:cNvSpPr>
            <a:spLocks noGrp="1"/>
          </p:cNvSpPr>
          <p:nvPr>
            <p:ph type="sldNum" sz="quarter" idx="12"/>
          </p:nvPr>
        </p:nvSpPr>
        <p:spPr/>
        <p:txBody>
          <a:bodyPr/>
          <a:lstStyle/>
          <a:p>
            <a:fld id="{46735E09-D06A-4765-B4D1-A70A5B2E5B6E}" type="slidenum">
              <a:rPr lang="en-GB" noProof="0" smtClean="0"/>
              <a:pPr/>
              <a:t>‹#›</a:t>
            </a:fld>
            <a:endParaRPr lang="en-GB" noProof="0"/>
          </a:p>
        </p:txBody>
      </p:sp>
      <p:pic>
        <p:nvPicPr>
          <p:cNvPr id="11" name="Grafik 10">
            <a:extLst>
              <a:ext uri="{FF2B5EF4-FFF2-40B4-BE49-F238E27FC236}">
                <a16:creationId xmlns:a16="http://schemas.microsoft.com/office/drawing/2014/main" id="{6368C88D-8C73-4A01-9D06-7158088869C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16609" y="371445"/>
            <a:ext cx="1451280" cy="963869"/>
          </a:xfrm>
          <a:prstGeom prst="rect">
            <a:avLst/>
          </a:prstGeom>
        </p:spPr>
      </p:pic>
    </p:spTree>
    <p:extLst>
      <p:ext uri="{BB962C8B-B14F-4D97-AF65-F5344CB8AC3E}">
        <p14:creationId xmlns:p14="http://schemas.microsoft.com/office/powerpoint/2010/main" val="46250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B7B921C-DD71-4F98-A33D-A7936778058D}"/>
              </a:ext>
            </a:extLst>
          </p:cNvPr>
          <p:cNvSpPr>
            <a:spLocks noGrp="1"/>
          </p:cNvSpPr>
          <p:nvPr>
            <p:ph type="dt" sz="half" idx="10"/>
          </p:nvPr>
        </p:nvSpPr>
        <p:spPr/>
        <p:txBody>
          <a:bodyPr/>
          <a:lstStyle/>
          <a:p>
            <a:fld id="{D77C1BDF-5B52-491E-B63E-4E439B7729A4}" type="datetime4">
              <a:rPr lang="en-GB" noProof="0" smtClean="0"/>
              <a:t>24 November 2021</a:t>
            </a:fld>
            <a:endParaRPr lang="en-GB" noProof="0"/>
          </a:p>
        </p:txBody>
      </p:sp>
      <p:sp>
        <p:nvSpPr>
          <p:cNvPr id="5" name="Fußzeilenplatzhalter 4">
            <a:extLst>
              <a:ext uri="{FF2B5EF4-FFF2-40B4-BE49-F238E27FC236}">
                <a16:creationId xmlns:a16="http://schemas.microsoft.com/office/drawing/2014/main" id="{F8372CDE-0269-4A13-98B5-C2021453FF9D}"/>
              </a:ext>
            </a:extLst>
          </p:cNvPr>
          <p:cNvSpPr>
            <a:spLocks noGrp="1"/>
          </p:cNvSpPr>
          <p:nvPr>
            <p:ph type="ftr" sz="quarter" idx="11"/>
          </p:nvPr>
        </p:nvSpPr>
        <p:spPr/>
        <p:txBody>
          <a:bodyPr/>
          <a:lstStyle/>
          <a:p>
            <a:r>
              <a:rPr lang="en-GB" noProof="0"/>
              <a:t>Presentation title</a:t>
            </a:r>
          </a:p>
        </p:txBody>
      </p:sp>
      <p:sp>
        <p:nvSpPr>
          <p:cNvPr id="6" name="Foliennummernplatzhalter 5">
            <a:extLst>
              <a:ext uri="{FF2B5EF4-FFF2-40B4-BE49-F238E27FC236}">
                <a16:creationId xmlns:a16="http://schemas.microsoft.com/office/drawing/2014/main" id="{C57CF5D1-2B71-44E7-BD5F-23474545DB7B}"/>
              </a:ext>
            </a:extLst>
          </p:cNvPr>
          <p:cNvSpPr>
            <a:spLocks noGrp="1"/>
          </p:cNvSpPr>
          <p:nvPr>
            <p:ph type="sldNum" sz="quarter" idx="12"/>
          </p:nvPr>
        </p:nvSpPr>
        <p:spPr/>
        <p:txBody>
          <a:bodyPr/>
          <a:lstStyle/>
          <a:p>
            <a:fld id="{46735E09-D06A-4765-B4D1-A70A5B2E5B6E}" type="slidenum">
              <a:rPr lang="en-GB" noProof="0" smtClean="0"/>
              <a:t>‹#›</a:t>
            </a:fld>
            <a:endParaRPr lang="en-GB" noProof="0"/>
          </a:p>
        </p:txBody>
      </p:sp>
      <p:pic>
        <p:nvPicPr>
          <p:cNvPr id="7" name="Grafik 6">
            <a:extLst>
              <a:ext uri="{FF2B5EF4-FFF2-40B4-BE49-F238E27FC236}">
                <a16:creationId xmlns:a16="http://schemas.microsoft.com/office/drawing/2014/main" id="{2F607DA3-FACA-410C-A2F1-29FAB9AB67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65420" y="368300"/>
            <a:ext cx="1183668" cy="658834"/>
          </a:xfrm>
          <a:prstGeom prst="rect">
            <a:avLst/>
          </a:prstGeom>
        </p:spPr>
      </p:pic>
      <p:sp>
        <p:nvSpPr>
          <p:cNvPr id="10" name="Titel 1">
            <a:extLst>
              <a:ext uri="{FF2B5EF4-FFF2-40B4-BE49-F238E27FC236}">
                <a16:creationId xmlns:a16="http://schemas.microsoft.com/office/drawing/2014/main" id="{3A814B79-7DD9-4587-A8FC-4C56C805E79B}"/>
              </a:ext>
            </a:extLst>
          </p:cNvPr>
          <p:cNvSpPr>
            <a:spLocks noGrp="1"/>
          </p:cNvSpPr>
          <p:nvPr>
            <p:ph type="title" hasCustomPrompt="1"/>
          </p:nvPr>
        </p:nvSpPr>
        <p:spPr>
          <a:xfrm>
            <a:off x="515938" y="453851"/>
            <a:ext cx="6875155" cy="757619"/>
          </a:xfrm>
          <a:prstGeom prst="rect">
            <a:avLst/>
          </a:prstGeom>
        </p:spPr>
        <p:txBody>
          <a:bodyPr lIns="0" tIns="0" rIns="0"/>
          <a:lstStyle>
            <a:lvl1pPr>
              <a:defRPr sz="2900" b="0">
                <a:solidFill>
                  <a:schemeClr val="tx2"/>
                </a:solidFill>
              </a:defRPr>
            </a:lvl1pPr>
          </a:lstStyle>
          <a:p>
            <a:r>
              <a:rPr lang="en-GB" noProof="0"/>
              <a:t>This is a headline</a:t>
            </a:r>
          </a:p>
        </p:txBody>
      </p:sp>
      <p:sp>
        <p:nvSpPr>
          <p:cNvPr id="8" name="Bildplatzhalter 7">
            <a:extLst>
              <a:ext uri="{FF2B5EF4-FFF2-40B4-BE49-F238E27FC236}">
                <a16:creationId xmlns:a16="http://schemas.microsoft.com/office/drawing/2014/main" id="{3BEBD704-F1F8-4C42-824D-C7DE68879B3F}"/>
              </a:ext>
            </a:extLst>
          </p:cNvPr>
          <p:cNvSpPr>
            <a:spLocks noGrp="1"/>
          </p:cNvSpPr>
          <p:nvPr>
            <p:ph type="pic" sz="quarter" idx="13" hasCustomPrompt="1"/>
          </p:nvPr>
        </p:nvSpPr>
        <p:spPr>
          <a:xfrm>
            <a:off x="0" y="0"/>
            <a:ext cx="12192000" cy="6858000"/>
          </a:xfrm>
          <a:prstGeom prst="rect">
            <a:avLst/>
          </a:prstGeom>
          <a:solidFill>
            <a:schemeClr val="bg1">
              <a:lumMod val="95000"/>
            </a:schemeClr>
          </a:solidFill>
        </p:spPr>
        <p:txBody>
          <a:bodyPr/>
          <a:lstStyle>
            <a:lvl1pPr marL="0" indent="0" algn="ctr">
              <a:buNone/>
              <a:defRPr sz="1200"/>
            </a:lvl1pPr>
          </a:lstStyle>
          <a:p>
            <a:r>
              <a:rPr lang="en-GB" noProof="0"/>
              <a:t>picture</a:t>
            </a:r>
          </a:p>
        </p:txBody>
      </p:sp>
      <p:sp>
        <p:nvSpPr>
          <p:cNvPr id="12" name="Bildplatzhalter 11">
            <a:extLst>
              <a:ext uri="{FF2B5EF4-FFF2-40B4-BE49-F238E27FC236}">
                <a16:creationId xmlns:a16="http://schemas.microsoft.com/office/drawing/2014/main" id="{FAE77D14-E038-48E6-AD69-050CCB79F708}"/>
              </a:ext>
            </a:extLst>
          </p:cNvPr>
          <p:cNvSpPr>
            <a:spLocks noGrp="1"/>
          </p:cNvSpPr>
          <p:nvPr>
            <p:ph type="pic" sz="quarter" idx="14"/>
          </p:nvPr>
        </p:nvSpPr>
        <p:spPr>
          <a:xfrm>
            <a:off x="-8174" y="0"/>
            <a:ext cx="5227874" cy="6858000"/>
          </a:xfrm>
          <a:prstGeom prst="rect">
            <a:avLst/>
          </a:prstGeom>
          <a:gradFill flip="none" rotWithShape="1">
            <a:gsLst>
              <a:gs pos="1770">
                <a:schemeClr val="accent3"/>
              </a:gs>
              <a:gs pos="22000">
                <a:schemeClr val="tx2">
                  <a:alpha val="74000"/>
                </a:schemeClr>
              </a:gs>
              <a:gs pos="62000">
                <a:schemeClr val="accent1">
                  <a:alpha val="0"/>
                </a:schemeClr>
              </a:gs>
            </a:gsLst>
            <a:lin ang="1500000" scaled="0"/>
            <a:tileRect/>
          </a:gradFill>
        </p:spPr>
        <p:txBody>
          <a:bodyPr/>
          <a:lstStyle>
            <a:lvl1pPr marL="0" indent="0" algn="ctr">
              <a:buNone/>
              <a:defRPr sz="800">
                <a:solidFill>
                  <a:schemeClr val="bg1">
                    <a:lumMod val="95000"/>
                  </a:schemeClr>
                </a:solidFill>
              </a:defRPr>
            </a:lvl1pPr>
          </a:lstStyle>
          <a:p>
            <a:r>
              <a:rPr lang="en-US" noProof="0"/>
              <a:t>Click icon to add picture</a:t>
            </a:r>
            <a:endParaRPr lang="en-GB" noProof="0"/>
          </a:p>
        </p:txBody>
      </p:sp>
    </p:spTree>
    <p:extLst>
      <p:ext uri="{BB962C8B-B14F-4D97-AF65-F5344CB8AC3E}">
        <p14:creationId xmlns:p14="http://schemas.microsoft.com/office/powerpoint/2010/main" val="332969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181BC75-404E-4BFF-B97B-72595312A628}"/>
              </a:ext>
            </a:extLst>
          </p:cNvPr>
          <p:cNvSpPr>
            <a:spLocks noGrp="1"/>
          </p:cNvSpPr>
          <p:nvPr>
            <p:ph type="dt" sz="half" idx="10"/>
          </p:nvPr>
        </p:nvSpPr>
        <p:spPr/>
        <p:txBody>
          <a:bodyPr/>
          <a:lstStyle/>
          <a:p>
            <a:fld id="{F8774269-1AFA-42B2-BBFA-477F573B10B7}" type="datetime4">
              <a:rPr lang="en-GB" noProof="0" smtClean="0"/>
              <a:t>24 November 2021</a:t>
            </a:fld>
            <a:endParaRPr lang="en-GB" noProof="0"/>
          </a:p>
        </p:txBody>
      </p:sp>
      <p:sp>
        <p:nvSpPr>
          <p:cNvPr id="3" name="Fußzeilenplatzhalter 2">
            <a:extLst>
              <a:ext uri="{FF2B5EF4-FFF2-40B4-BE49-F238E27FC236}">
                <a16:creationId xmlns:a16="http://schemas.microsoft.com/office/drawing/2014/main" id="{5F135E7D-BDE5-4829-9956-541F8CF2CC3E}"/>
              </a:ext>
            </a:extLst>
          </p:cNvPr>
          <p:cNvSpPr>
            <a:spLocks noGrp="1"/>
          </p:cNvSpPr>
          <p:nvPr>
            <p:ph type="ftr" sz="quarter" idx="11"/>
          </p:nvPr>
        </p:nvSpPr>
        <p:spPr/>
        <p:txBody>
          <a:bodyPr/>
          <a:lstStyle/>
          <a:p>
            <a:r>
              <a:rPr lang="en-GB" noProof="0"/>
              <a:t>Presentation title</a:t>
            </a:r>
          </a:p>
        </p:txBody>
      </p:sp>
      <p:sp>
        <p:nvSpPr>
          <p:cNvPr id="7" name="Foliennummernplatzhalter 6">
            <a:extLst>
              <a:ext uri="{FF2B5EF4-FFF2-40B4-BE49-F238E27FC236}">
                <a16:creationId xmlns:a16="http://schemas.microsoft.com/office/drawing/2014/main" id="{B0FA8299-F925-48DF-899F-7252E94CAEE9}"/>
              </a:ext>
            </a:extLst>
          </p:cNvPr>
          <p:cNvSpPr>
            <a:spLocks noGrp="1"/>
          </p:cNvSpPr>
          <p:nvPr>
            <p:ph type="sldNum" sz="quarter" idx="12"/>
          </p:nvPr>
        </p:nvSpPr>
        <p:spPr/>
        <p:txBody>
          <a:bodyPr/>
          <a:lstStyle/>
          <a:p>
            <a:fld id="{46735E09-D06A-4765-B4D1-A70A5B2E5B6E}" type="slidenum">
              <a:rPr lang="en-GB" noProof="0" smtClean="0"/>
              <a:pPr/>
              <a:t>‹#›</a:t>
            </a:fld>
            <a:endParaRPr lang="en-GB" noProof="0"/>
          </a:p>
        </p:txBody>
      </p:sp>
      <p:sp>
        <p:nvSpPr>
          <p:cNvPr id="6" name="Titel 1">
            <a:extLst>
              <a:ext uri="{FF2B5EF4-FFF2-40B4-BE49-F238E27FC236}">
                <a16:creationId xmlns:a16="http://schemas.microsoft.com/office/drawing/2014/main" id="{94F01115-944E-4E43-902E-711B72FAAA72}"/>
              </a:ext>
            </a:extLst>
          </p:cNvPr>
          <p:cNvSpPr>
            <a:spLocks noGrp="1"/>
          </p:cNvSpPr>
          <p:nvPr>
            <p:ph type="title" hasCustomPrompt="1"/>
          </p:nvPr>
        </p:nvSpPr>
        <p:spPr>
          <a:xfrm>
            <a:off x="515938" y="453851"/>
            <a:ext cx="6875155" cy="757619"/>
          </a:xfrm>
          <a:prstGeom prst="rect">
            <a:avLst/>
          </a:prstGeom>
        </p:spPr>
        <p:txBody>
          <a:bodyPr lIns="0" tIns="0" rIns="0"/>
          <a:lstStyle>
            <a:lvl1pPr>
              <a:defRPr sz="2900" b="0">
                <a:solidFill>
                  <a:schemeClr val="tx2"/>
                </a:solidFill>
              </a:defRPr>
            </a:lvl1pPr>
          </a:lstStyle>
          <a:p>
            <a:r>
              <a:rPr lang="en-GB" noProof="0"/>
              <a:t>This is a headline</a:t>
            </a:r>
          </a:p>
        </p:txBody>
      </p:sp>
      <p:pic>
        <p:nvPicPr>
          <p:cNvPr id="9" name="Grafik 8">
            <a:extLst>
              <a:ext uri="{FF2B5EF4-FFF2-40B4-BE49-F238E27FC236}">
                <a16:creationId xmlns:a16="http://schemas.microsoft.com/office/drawing/2014/main" id="{230AFBA0-5CD0-4406-ADB4-BC6C695FA8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6609" y="371445"/>
            <a:ext cx="1451280" cy="963869"/>
          </a:xfrm>
          <a:prstGeom prst="rect">
            <a:avLst/>
          </a:prstGeom>
        </p:spPr>
      </p:pic>
    </p:spTree>
    <p:extLst>
      <p:ext uri="{BB962C8B-B14F-4D97-AF65-F5344CB8AC3E}">
        <p14:creationId xmlns:p14="http://schemas.microsoft.com/office/powerpoint/2010/main" val="344199605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6D06D6B-615D-40EC-A313-093EE9F223C1}"/>
              </a:ext>
            </a:extLst>
          </p:cNvPr>
          <p:cNvSpPr>
            <a:spLocks noGrp="1"/>
          </p:cNvSpPr>
          <p:nvPr>
            <p:ph type="dt" sz="half" idx="2"/>
          </p:nvPr>
        </p:nvSpPr>
        <p:spPr>
          <a:xfrm>
            <a:off x="9747315" y="6377125"/>
            <a:ext cx="1340187" cy="365125"/>
          </a:xfrm>
          <a:prstGeom prst="rect">
            <a:avLst/>
          </a:prstGeom>
        </p:spPr>
        <p:txBody>
          <a:bodyPr vert="horz" lIns="0" tIns="0" rIns="0" bIns="45720" rtlCol="0" anchor="ctr"/>
          <a:lstStyle>
            <a:lvl1pPr algn="r">
              <a:defRPr sz="1100">
                <a:solidFill>
                  <a:schemeClr val="tx1">
                    <a:tint val="75000"/>
                  </a:schemeClr>
                </a:solidFill>
              </a:defRPr>
            </a:lvl1pPr>
          </a:lstStyle>
          <a:p>
            <a:fld id="{9B0B8FA4-8392-4B80-80C4-E433A9150EC4}" type="datetime4">
              <a:rPr lang="en-GB" noProof="0" smtClean="0"/>
              <a:t>24 November 2021</a:t>
            </a:fld>
            <a:endParaRPr lang="en-GB" noProof="0"/>
          </a:p>
        </p:txBody>
      </p:sp>
      <p:sp>
        <p:nvSpPr>
          <p:cNvPr id="5" name="Fußzeilenplatzhalter 4">
            <a:extLst>
              <a:ext uri="{FF2B5EF4-FFF2-40B4-BE49-F238E27FC236}">
                <a16:creationId xmlns:a16="http://schemas.microsoft.com/office/drawing/2014/main" id="{8F3FE9F4-3C2C-415D-80B5-C9D4E709E79F}"/>
              </a:ext>
            </a:extLst>
          </p:cNvPr>
          <p:cNvSpPr>
            <a:spLocks noGrp="1"/>
          </p:cNvSpPr>
          <p:nvPr>
            <p:ph type="ftr" sz="quarter" idx="3"/>
          </p:nvPr>
        </p:nvSpPr>
        <p:spPr>
          <a:xfrm>
            <a:off x="515938" y="6377125"/>
            <a:ext cx="4114800" cy="365125"/>
          </a:xfrm>
          <a:prstGeom prst="rect">
            <a:avLst/>
          </a:prstGeom>
        </p:spPr>
        <p:txBody>
          <a:bodyPr vert="horz" lIns="0" tIns="0" rIns="91440" bIns="45720" rtlCol="0" anchor="ctr"/>
          <a:lstStyle>
            <a:lvl1pPr algn="l">
              <a:defRPr sz="1100">
                <a:solidFill>
                  <a:schemeClr val="tx1">
                    <a:tint val="75000"/>
                  </a:schemeClr>
                </a:solidFill>
              </a:defRPr>
            </a:lvl1pPr>
          </a:lstStyle>
          <a:p>
            <a:r>
              <a:rPr lang="en-GB" noProof="0"/>
              <a:t>Presentation title</a:t>
            </a:r>
          </a:p>
        </p:txBody>
      </p:sp>
      <p:sp>
        <p:nvSpPr>
          <p:cNvPr id="6" name="Foliennummernplatzhalter 5">
            <a:extLst>
              <a:ext uri="{FF2B5EF4-FFF2-40B4-BE49-F238E27FC236}">
                <a16:creationId xmlns:a16="http://schemas.microsoft.com/office/drawing/2014/main" id="{EC0263FF-4A53-40DC-8D53-CCA50EB96FC1}"/>
              </a:ext>
            </a:extLst>
          </p:cNvPr>
          <p:cNvSpPr>
            <a:spLocks noGrp="1"/>
          </p:cNvSpPr>
          <p:nvPr>
            <p:ph type="sldNum" sz="quarter" idx="4"/>
          </p:nvPr>
        </p:nvSpPr>
        <p:spPr>
          <a:xfrm>
            <a:off x="11157818" y="6377125"/>
            <a:ext cx="510070" cy="365125"/>
          </a:xfrm>
          <a:prstGeom prst="rect">
            <a:avLst/>
          </a:prstGeom>
        </p:spPr>
        <p:txBody>
          <a:bodyPr vert="horz" lIns="0" tIns="0" rIns="0" bIns="45720" rtlCol="0" anchor="ctr"/>
          <a:lstStyle>
            <a:lvl1pPr algn="r">
              <a:defRPr sz="1100">
                <a:solidFill>
                  <a:schemeClr val="tx1">
                    <a:tint val="75000"/>
                  </a:schemeClr>
                </a:solidFill>
              </a:defRPr>
            </a:lvl1pPr>
          </a:lstStyle>
          <a:p>
            <a:fld id="{46735E09-D06A-4765-B4D1-A70A5B2E5B6E}" type="slidenum">
              <a:rPr lang="en-GB" noProof="0" smtClean="0"/>
              <a:pPr/>
              <a:t>‹#›</a:t>
            </a:fld>
            <a:endParaRPr lang="en-GB" noProof="0"/>
          </a:p>
        </p:txBody>
      </p:sp>
    </p:spTree>
    <p:extLst>
      <p:ext uri="{BB962C8B-B14F-4D97-AF65-F5344CB8AC3E}">
        <p14:creationId xmlns:p14="http://schemas.microsoft.com/office/powerpoint/2010/main" val="2501063045"/>
      </p:ext>
    </p:extLst>
  </p:cSld>
  <p:clrMap bg1="lt1" tx1="dk1" bg2="lt2" tx2="dk2" accent1="accent1" accent2="accent2" accent3="accent3" accent4="accent4" accent5="accent5" accent6="accent6" hlink="hlink" folHlink="folHlink"/>
  <p:sldLayoutIdLst>
    <p:sldLayoutId id="2147483723" r:id="rId1"/>
    <p:sldLayoutId id="2147483722" r:id="rId2"/>
    <p:sldLayoutId id="2147483705" r:id="rId3"/>
    <p:sldLayoutId id="2147483717" r:id="rId4"/>
    <p:sldLayoutId id="2147483665" r:id="rId5"/>
    <p:sldLayoutId id="2147483684" r:id="rId6"/>
    <p:sldLayoutId id="2147483712" r:id="rId7"/>
    <p:sldLayoutId id="2147483692" r:id="rId8"/>
    <p:sldLayoutId id="2147483685" r:id="rId9"/>
    <p:sldLayoutId id="2147483711" r:id="rId10"/>
    <p:sldLayoutId id="214748371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orient="horz" pos="278" userDrawn="1">
          <p15:clr>
            <a:srgbClr val="F26B43"/>
          </p15:clr>
        </p15:guide>
        <p15:guide id="3" pos="7355" userDrawn="1">
          <p15:clr>
            <a:srgbClr val="F26B43"/>
          </p15:clr>
        </p15:guide>
        <p15:guide id="4" orient="horz" pos="3929" userDrawn="1">
          <p15:clr>
            <a:srgbClr val="F26B43"/>
          </p15:clr>
        </p15:guide>
        <p15:guide id="5"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33.svg"/><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34.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svg"/><Relationship Id="rId1" Type="http://schemas.openxmlformats.org/officeDocument/2006/relationships/slideLayout" Target="../slideLayouts/slideLayout9.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35.svg"/><Relationship Id="rId9" Type="http://schemas.openxmlformats.org/officeDocument/2006/relationships/image" Target="../media/image24.png"/><Relationship Id="rId14"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tbd.gaia-x.eu/" TargetMode="External"/><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gitlab.com/gaia-x/" TargetMode="Externa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BB699-1EBB-4DD0-B08B-6FA715DB4B5E}"/>
              </a:ext>
            </a:extLst>
          </p:cNvPr>
          <p:cNvSpPr>
            <a:spLocks noGrp="1"/>
          </p:cNvSpPr>
          <p:nvPr>
            <p:ph type="ctrTitle"/>
          </p:nvPr>
        </p:nvSpPr>
        <p:spPr>
          <a:prstGeom prst="rect">
            <a:avLst/>
          </a:prstGeom>
        </p:spPr>
        <p:txBody>
          <a:bodyPr/>
          <a:lstStyle/>
          <a:p>
            <a:r>
              <a:rPr lang="en-GB" noProof="0" dirty="0"/>
              <a:t>Gaia-X – technical </a:t>
            </a:r>
            <a:r>
              <a:rPr lang="en-GB" noProof="0" dirty="0" err="1"/>
              <a:t>deepdive</a:t>
            </a:r>
            <a:endParaRPr lang="en-GB" noProof="0" dirty="0"/>
          </a:p>
        </p:txBody>
      </p:sp>
      <p:sp>
        <p:nvSpPr>
          <p:cNvPr id="3" name="Untertitel 2">
            <a:extLst>
              <a:ext uri="{FF2B5EF4-FFF2-40B4-BE49-F238E27FC236}">
                <a16:creationId xmlns:a16="http://schemas.microsoft.com/office/drawing/2014/main" id="{5C680E96-9D35-40F0-B6F4-F7F3B1375E13}"/>
              </a:ext>
            </a:extLst>
          </p:cNvPr>
          <p:cNvSpPr>
            <a:spLocks noGrp="1"/>
          </p:cNvSpPr>
          <p:nvPr>
            <p:ph type="subTitle" idx="1"/>
          </p:nvPr>
        </p:nvSpPr>
        <p:spPr>
          <a:prstGeom prst="rect">
            <a:avLst/>
          </a:prstGeom>
        </p:spPr>
        <p:txBody>
          <a:bodyPr/>
          <a:lstStyle/>
          <a:p>
            <a:r>
              <a:rPr lang="en-GB" dirty="0"/>
              <a:t>From the governance model to implementation</a:t>
            </a:r>
            <a:endParaRPr lang="en-GB" noProof="0" dirty="0"/>
          </a:p>
        </p:txBody>
      </p:sp>
      <p:sp>
        <p:nvSpPr>
          <p:cNvPr id="7" name="Datumsplatzhalter 6">
            <a:extLst>
              <a:ext uri="{FF2B5EF4-FFF2-40B4-BE49-F238E27FC236}">
                <a16:creationId xmlns:a16="http://schemas.microsoft.com/office/drawing/2014/main" id="{188F5145-A432-4F06-9545-212DCDE77B28}"/>
              </a:ext>
            </a:extLst>
          </p:cNvPr>
          <p:cNvSpPr>
            <a:spLocks noGrp="1"/>
          </p:cNvSpPr>
          <p:nvPr>
            <p:ph type="dt" sz="half" idx="10"/>
          </p:nvPr>
        </p:nvSpPr>
        <p:spPr/>
        <p:txBody>
          <a:bodyPr/>
          <a:lstStyle/>
          <a:p>
            <a:fld id="{E05CBA51-D552-4F94-B154-565D6540E5C5}" type="datetime4">
              <a:rPr lang="en-GB" smtClean="0"/>
              <a:t>24 November 2021</a:t>
            </a:fld>
            <a:endParaRPr lang="en-GB" dirty="0"/>
          </a:p>
        </p:txBody>
      </p:sp>
      <p:sp>
        <p:nvSpPr>
          <p:cNvPr id="4" name="Textplatzhalter 3">
            <a:extLst>
              <a:ext uri="{FF2B5EF4-FFF2-40B4-BE49-F238E27FC236}">
                <a16:creationId xmlns:a16="http://schemas.microsoft.com/office/drawing/2014/main" id="{437CA8A6-483A-43EE-B5EE-75FC59317067}"/>
              </a:ext>
            </a:extLst>
          </p:cNvPr>
          <p:cNvSpPr>
            <a:spLocks noGrp="1"/>
          </p:cNvSpPr>
          <p:nvPr>
            <p:ph type="body" sz="quarter" idx="11"/>
          </p:nvPr>
        </p:nvSpPr>
        <p:spPr>
          <a:prstGeom prst="rect">
            <a:avLst/>
          </a:prstGeom>
        </p:spPr>
        <p:txBody>
          <a:bodyPr/>
          <a:lstStyle/>
          <a:p>
            <a:r>
              <a:rPr lang="en-GB" noProof="0" dirty="0"/>
              <a:t>Pierre Gronlier, Gaia-X</a:t>
            </a:r>
          </a:p>
        </p:txBody>
      </p:sp>
    </p:spTree>
    <p:extLst>
      <p:ext uri="{BB962C8B-B14F-4D97-AF65-F5344CB8AC3E}">
        <p14:creationId xmlns:p14="http://schemas.microsoft.com/office/powerpoint/2010/main" val="29345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Tabelle 9">
            <a:extLst>
              <a:ext uri="{FF2B5EF4-FFF2-40B4-BE49-F238E27FC236}">
                <a16:creationId xmlns:a16="http://schemas.microsoft.com/office/drawing/2014/main" id="{43D73EFD-866E-41C9-A27C-DCE3FBA9C534}"/>
              </a:ext>
            </a:extLst>
          </p:cNvPr>
          <p:cNvGraphicFramePr>
            <a:graphicFrameLocks noGrp="1"/>
          </p:cNvGraphicFramePr>
          <p:nvPr>
            <p:ph idx="4294967295"/>
            <p:extLst>
              <p:ext uri="{D42A27DB-BD31-4B8C-83A1-F6EECF244321}">
                <p14:modId xmlns:p14="http://schemas.microsoft.com/office/powerpoint/2010/main" val="52603236"/>
              </p:ext>
            </p:extLst>
          </p:nvPr>
        </p:nvGraphicFramePr>
        <p:xfrm>
          <a:off x="515938" y="1462088"/>
          <a:ext cx="7510464" cy="2966720"/>
        </p:xfrm>
        <a:graphic>
          <a:graphicData uri="http://schemas.openxmlformats.org/drawingml/2006/table">
            <a:tbl>
              <a:tblPr firstRow="1" bandRow="1">
                <a:tableStyleId>{9D7B26C5-4107-4FEC-AEDC-1716B250A1EF}</a:tableStyleId>
              </a:tblPr>
              <a:tblGrid>
                <a:gridCol w="1877616">
                  <a:extLst>
                    <a:ext uri="{9D8B030D-6E8A-4147-A177-3AD203B41FA5}">
                      <a16:colId xmlns:a16="http://schemas.microsoft.com/office/drawing/2014/main" val="3337077605"/>
                    </a:ext>
                  </a:extLst>
                </a:gridCol>
                <a:gridCol w="1877616">
                  <a:extLst>
                    <a:ext uri="{9D8B030D-6E8A-4147-A177-3AD203B41FA5}">
                      <a16:colId xmlns:a16="http://schemas.microsoft.com/office/drawing/2014/main" val="1827285717"/>
                    </a:ext>
                  </a:extLst>
                </a:gridCol>
                <a:gridCol w="1877616">
                  <a:extLst>
                    <a:ext uri="{9D8B030D-6E8A-4147-A177-3AD203B41FA5}">
                      <a16:colId xmlns:a16="http://schemas.microsoft.com/office/drawing/2014/main" val="1487466041"/>
                    </a:ext>
                  </a:extLst>
                </a:gridCol>
                <a:gridCol w="1877616">
                  <a:extLst>
                    <a:ext uri="{9D8B030D-6E8A-4147-A177-3AD203B41FA5}">
                      <a16:colId xmlns:a16="http://schemas.microsoft.com/office/drawing/2014/main" val="2547707664"/>
                    </a:ext>
                  </a:extLst>
                </a:gridCol>
              </a:tblGrid>
              <a:tr h="370840">
                <a:tc>
                  <a:txBody>
                    <a:bodyPr/>
                    <a:lstStyle/>
                    <a:p>
                      <a:r>
                        <a:rPr lang="de-DE" sz="1600" b="1">
                          <a:solidFill>
                            <a:srgbClr val="000094"/>
                          </a:solidFill>
                          <a:latin typeface="+mj-lt"/>
                        </a:rPr>
                        <a:t>Lorem</a:t>
                      </a:r>
                    </a:p>
                  </a:txBody>
                  <a:tcPr marL="111327" marR="111327" anchor="ctr">
                    <a:lnR w="38100"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gradFill>
                      <a:gsLst>
                        <a:gs pos="100000">
                          <a:schemeClr val="bg1">
                            <a:lumMod val="95000"/>
                          </a:schemeClr>
                        </a:gs>
                        <a:gs pos="0">
                          <a:schemeClr val="lt1">
                            <a:hueOff val="0"/>
                            <a:satOff val="0"/>
                            <a:lumOff val="0"/>
                            <a:alphaOff val="0"/>
                            <a:lumMod val="105000"/>
                            <a:satMod val="109000"/>
                            <a:tint val="81000"/>
                          </a:schemeClr>
                        </a:gs>
                      </a:gsLst>
                      <a:lin ang="5400000" scaled="0"/>
                    </a:gradFill>
                  </a:tcPr>
                </a:tc>
                <a:tc>
                  <a:txBody>
                    <a:bodyPr/>
                    <a:lstStyle/>
                    <a:p>
                      <a:r>
                        <a:rPr lang="de-DE" sz="1600" b="1">
                          <a:solidFill>
                            <a:srgbClr val="000094"/>
                          </a:solidFill>
                          <a:latin typeface="+mj-lt"/>
                        </a:rPr>
                        <a:t>Ipsum</a:t>
                      </a: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gradFill>
                      <a:gsLst>
                        <a:gs pos="100000">
                          <a:schemeClr val="bg1">
                            <a:lumMod val="95000"/>
                          </a:schemeClr>
                        </a:gs>
                        <a:gs pos="0">
                          <a:schemeClr val="lt1">
                            <a:hueOff val="0"/>
                            <a:satOff val="0"/>
                            <a:lumOff val="0"/>
                            <a:alphaOff val="0"/>
                            <a:lumMod val="105000"/>
                            <a:satMod val="109000"/>
                            <a:tint val="81000"/>
                          </a:schemeClr>
                        </a:gs>
                      </a:gsLst>
                      <a:lin ang="5400000" scaled="0"/>
                    </a:gradFill>
                  </a:tcPr>
                </a:tc>
                <a:tc>
                  <a:txBody>
                    <a:bodyPr/>
                    <a:lstStyle/>
                    <a:p>
                      <a:endParaRPr lang="de-DE" sz="1600" b="1">
                        <a:solidFill>
                          <a:srgbClr val="000094"/>
                        </a:solidFill>
                        <a:latin typeface="+mj-lt"/>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gradFill>
                      <a:gsLst>
                        <a:gs pos="100000">
                          <a:schemeClr val="bg1">
                            <a:lumMod val="95000"/>
                          </a:schemeClr>
                        </a:gs>
                        <a:gs pos="0">
                          <a:schemeClr val="lt1">
                            <a:hueOff val="0"/>
                            <a:satOff val="0"/>
                            <a:lumOff val="0"/>
                            <a:alphaOff val="0"/>
                            <a:lumMod val="105000"/>
                            <a:satMod val="109000"/>
                            <a:tint val="81000"/>
                          </a:schemeClr>
                        </a:gs>
                      </a:gsLst>
                      <a:lin ang="5400000" scaled="0"/>
                    </a:gradFill>
                  </a:tcPr>
                </a:tc>
                <a:tc>
                  <a:txBody>
                    <a:bodyPr/>
                    <a:lstStyle/>
                    <a:p>
                      <a:endParaRPr lang="de-DE" sz="1600" b="1">
                        <a:solidFill>
                          <a:srgbClr val="000094"/>
                        </a:solidFill>
                        <a:latin typeface="+mj-lt"/>
                      </a:endParaRPr>
                    </a:p>
                  </a:txBody>
                  <a:tcPr marL="111327" marR="111327" anchor="ctr">
                    <a:lnL w="38100" cap="flat" cmpd="sng" algn="ctr">
                      <a:solidFill>
                        <a:schemeClr val="bg1"/>
                      </a:solidFill>
                      <a:prstDash val="solid"/>
                      <a:round/>
                      <a:headEnd type="none" w="med" len="med"/>
                      <a:tailEnd type="none" w="med" len="med"/>
                    </a:lnL>
                    <a:lnT w="28575"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gradFill>
                      <a:gsLst>
                        <a:gs pos="100000">
                          <a:schemeClr val="bg1">
                            <a:lumMod val="95000"/>
                          </a:schemeClr>
                        </a:gs>
                        <a:gs pos="0">
                          <a:schemeClr val="lt1">
                            <a:hueOff val="0"/>
                            <a:satOff val="0"/>
                            <a:lumOff val="0"/>
                            <a:alphaOff val="0"/>
                            <a:lumMod val="105000"/>
                            <a:satMod val="109000"/>
                            <a:tint val="81000"/>
                          </a:schemeClr>
                        </a:gs>
                      </a:gsLst>
                      <a:lin ang="5400000" scaled="0"/>
                    </a:gradFill>
                  </a:tcPr>
                </a:tc>
                <a:extLst>
                  <a:ext uri="{0D108BD9-81ED-4DB2-BD59-A6C34878D82A}">
                    <a16:rowId xmlns:a16="http://schemas.microsoft.com/office/drawing/2014/main" val="3614334195"/>
                  </a:ext>
                </a:extLst>
              </a:tr>
              <a:tr h="370840">
                <a:tc>
                  <a:txBody>
                    <a:bodyPr/>
                    <a:lstStyle/>
                    <a:p>
                      <a:r>
                        <a:rPr lang="de-DE" sz="1400">
                          <a:solidFill>
                            <a:schemeClr val="accent6">
                              <a:lumMod val="50000"/>
                            </a:schemeClr>
                          </a:solidFill>
                        </a:rPr>
                        <a:t>Lorem</a:t>
                      </a:r>
                    </a:p>
                  </a:txBody>
                  <a:tcPr marL="111327" marR="111327" anchor="ctr">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de-DE" sz="1400">
                          <a:solidFill>
                            <a:schemeClr val="accent6">
                              <a:lumMod val="50000"/>
                            </a:schemeClr>
                          </a:solidFill>
                        </a:rPr>
                        <a:t>Ipsum</a:t>
                      </a: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2348993"/>
                  </a:ext>
                </a:extLst>
              </a:tr>
              <a:tr h="370840">
                <a:tc>
                  <a:txBody>
                    <a:bodyPr/>
                    <a:lstStyle/>
                    <a:p>
                      <a:r>
                        <a:rPr lang="de-DE" sz="1400" dirty="0">
                          <a:solidFill>
                            <a:schemeClr val="accent6">
                              <a:lumMod val="50000"/>
                            </a:schemeClr>
                          </a:solidFill>
                        </a:rPr>
                        <a:t>Lorem</a:t>
                      </a:r>
                    </a:p>
                  </a:txBody>
                  <a:tcPr marL="111327" marR="11132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20468360"/>
                  </a:ext>
                </a:extLst>
              </a:tr>
              <a:tr h="370840">
                <a:tc>
                  <a:txBody>
                    <a:bodyPr/>
                    <a:lstStyle/>
                    <a:p>
                      <a:endParaRPr lang="de-DE" sz="1400">
                        <a:solidFill>
                          <a:schemeClr val="accent6">
                            <a:lumMod val="50000"/>
                          </a:schemeClr>
                        </a:solidFill>
                      </a:endParaRPr>
                    </a:p>
                  </a:txBody>
                  <a:tcPr marL="111327" marR="11132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0400593"/>
                  </a:ext>
                </a:extLst>
              </a:tr>
              <a:tr h="370840">
                <a:tc>
                  <a:txBody>
                    <a:bodyPr/>
                    <a:lstStyle/>
                    <a:p>
                      <a:endParaRPr lang="de-DE" sz="1400">
                        <a:solidFill>
                          <a:schemeClr val="accent6">
                            <a:lumMod val="50000"/>
                          </a:schemeClr>
                        </a:solidFill>
                      </a:endParaRPr>
                    </a:p>
                  </a:txBody>
                  <a:tcPr marL="111327" marR="11132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45528824"/>
                  </a:ext>
                </a:extLst>
              </a:tr>
              <a:tr h="370840">
                <a:tc>
                  <a:txBody>
                    <a:bodyPr/>
                    <a:lstStyle/>
                    <a:p>
                      <a:endParaRPr lang="de-DE" sz="1400" dirty="0">
                        <a:solidFill>
                          <a:schemeClr val="accent6">
                            <a:lumMod val="50000"/>
                          </a:schemeClr>
                        </a:solidFill>
                      </a:endParaRPr>
                    </a:p>
                  </a:txBody>
                  <a:tcPr marL="111327" marR="11132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4002957"/>
                  </a:ext>
                </a:extLst>
              </a:tr>
              <a:tr h="370840">
                <a:tc>
                  <a:txBody>
                    <a:bodyPr/>
                    <a:lstStyle/>
                    <a:p>
                      <a:endParaRPr lang="de-DE" sz="1400">
                        <a:solidFill>
                          <a:schemeClr val="accent6">
                            <a:lumMod val="50000"/>
                          </a:schemeClr>
                        </a:solidFill>
                      </a:endParaRPr>
                    </a:p>
                  </a:txBody>
                  <a:tcPr marL="111327" marR="11132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8384229"/>
                  </a:ext>
                </a:extLst>
              </a:tr>
              <a:tr h="370840">
                <a:tc>
                  <a:txBody>
                    <a:bodyPr/>
                    <a:lstStyle/>
                    <a:p>
                      <a:endParaRPr lang="de-DE" sz="1400">
                        <a:solidFill>
                          <a:schemeClr val="accent6">
                            <a:lumMod val="50000"/>
                          </a:schemeClr>
                        </a:solidFill>
                      </a:endParaRPr>
                    </a:p>
                  </a:txBody>
                  <a:tcPr marL="111327" marR="11132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endParaRPr lang="de-DE" sz="140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endParaRPr lang="de-DE" sz="1400" dirty="0">
                        <a:solidFill>
                          <a:schemeClr val="accent6">
                            <a:lumMod val="50000"/>
                          </a:schemeClr>
                        </a:solidFill>
                      </a:endParaRPr>
                    </a:p>
                  </a:txBody>
                  <a:tcPr marL="111327" marR="11132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23983017"/>
                  </a:ext>
                </a:extLst>
              </a:tr>
            </a:tbl>
          </a:graphicData>
        </a:graphic>
      </p:graphicFrame>
      <p:sp>
        <p:nvSpPr>
          <p:cNvPr id="4" name="Datumsplatzhalter 3">
            <a:extLst>
              <a:ext uri="{FF2B5EF4-FFF2-40B4-BE49-F238E27FC236}">
                <a16:creationId xmlns:a16="http://schemas.microsoft.com/office/drawing/2014/main" id="{7A1838F0-7FE7-4907-A882-B356BF55E72B}"/>
              </a:ext>
            </a:extLst>
          </p:cNvPr>
          <p:cNvSpPr>
            <a:spLocks noGrp="1"/>
          </p:cNvSpPr>
          <p:nvPr>
            <p:ph type="dt" sz="half" idx="10"/>
          </p:nvPr>
        </p:nvSpPr>
        <p:spPr>
          <a:xfrm>
            <a:off x="10237727" y="6377125"/>
            <a:ext cx="849775" cy="365125"/>
          </a:xfrm>
        </p:spPr>
        <p:txBody>
          <a:bodyPr/>
          <a:lstStyle/>
          <a:p>
            <a:fld id="{6F0F9597-8D3F-4E5B-8819-20A177CA2BB3}" type="datetime4">
              <a:rPr lang="en-GB" smtClean="0"/>
              <a:t>24 November 2021</a:t>
            </a:fld>
            <a:endParaRPr lang="en-GB"/>
          </a:p>
        </p:txBody>
      </p:sp>
      <p:sp>
        <p:nvSpPr>
          <p:cNvPr id="5" name="Fußzeilenplatzhalter 4">
            <a:extLst>
              <a:ext uri="{FF2B5EF4-FFF2-40B4-BE49-F238E27FC236}">
                <a16:creationId xmlns:a16="http://schemas.microsoft.com/office/drawing/2014/main" id="{02AEF60D-418A-4B4D-847C-307145B1FF75}"/>
              </a:ext>
            </a:extLst>
          </p:cNvPr>
          <p:cNvSpPr>
            <a:spLocks noGrp="1"/>
          </p:cNvSpPr>
          <p:nvPr>
            <p:ph type="ftr" sz="quarter" idx="11"/>
          </p:nvPr>
        </p:nvSpPr>
        <p:spPr>
          <a:xfrm>
            <a:off x="515938" y="6377125"/>
            <a:ext cx="4114800" cy="365125"/>
          </a:xfrm>
        </p:spPr>
        <p:txBody>
          <a:bodyPr/>
          <a:lstStyle/>
          <a:p>
            <a:r>
              <a:rPr lang="en-GB"/>
              <a:t>Presentation title</a:t>
            </a:r>
          </a:p>
        </p:txBody>
      </p:sp>
      <p:sp>
        <p:nvSpPr>
          <p:cNvPr id="6" name="Foliennummernplatzhalter 5">
            <a:extLst>
              <a:ext uri="{FF2B5EF4-FFF2-40B4-BE49-F238E27FC236}">
                <a16:creationId xmlns:a16="http://schemas.microsoft.com/office/drawing/2014/main" id="{FEBA67A0-1361-4E16-94BE-2ACF87189C52}"/>
              </a:ext>
            </a:extLst>
          </p:cNvPr>
          <p:cNvSpPr>
            <a:spLocks noGrp="1"/>
          </p:cNvSpPr>
          <p:nvPr>
            <p:ph type="sldNum" sz="quarter" idx="12"/>
          </p:nvPr>
        </p:nvSpPr>
        <p:spPr>
          <a:xfrm>
            <a:off x="11157818" y="6377125"/>
            <a:ext cx="510070" cy="365125"/>
          </a:xfrm>
        </p:spPr>
        <p:txBody>
          <a:bodyPr/>
          <a:lstStyle/>
          <a:p>
            <a:fld id="{46735E09-D06A-4765-B4D1-A70A5B2E5B6E}" type="slidenum">
              <a:rPr lang="en-GB" smtClean="0"/>
              <a:t>10</a:t>
            </a:fld>
            <a:endParaRPr lang="en-GB"/>
          </a:p>
        </p:txBody>
      </p:sp>
      <p:sp>
        <p:nvSpPr>
          <p:cNvPr id="2" name="Titel 1">
            <a:extLst>
              <a:ext uri="{FF2B5EF4-FFF2-40B4-BE49-F238E27FC236}">
                <a16:creationId xmlns:a16="http://schemas.microsoft.com/office/drawing/2014/main" id="{D2B415FA-32A7-4683-B34D-065BF9012B20}"/>
              </a:ext>
            </a:extLst>
          </p:cNvPr>
          <p:cNvSpPr>
            <a:spLocks noGrp="1"/>
          </p:cNvSpPr>
          <p:nvPr>
            <p:ph type="title"/>
          </p:nvPr>
        </p:nvSpPr>
        <p:spPr>
          <a:prstGeom prst="rect">
            <a:avLst/>
          </a:prstGeom>
        </p:spPr>
        <p:txBody>
          <a:bodyPr/>
          <a:lstStyle/>
          <a:p>
            <a:r>
              <a:rPr lang="en-GB" noProof="0" dirty="0"/>
              <a:t>This is a headline</a:t>
            </a:r>
          </a:p>
        </p:txBody>
      </p:sp>
    </p:spTree>
    <p:extLst>
      <p:ext uri="{BB962C8B-B14F-4D97-AF65-F5344CB8AC3E}">
        <p14:creationId xmlns:p14="http://schemas.microsoft.com/office/powerpoint/2010/main" val="268685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0E7CE3F-F6A9-4F44-809A-AC28FD0751B0}"/>
              </a:ext>
            </a:extLst>
          </p:cNvPr>
          <p:cNvSpPr/>
          <p:nvPr/>
        </p:nvSpPr>
        <p:spPr>
          <a:xfrm>
            <a:off x="0" y="1449388"/>
            <a:ext cx="12192000" cy="5408612"/>
          </a:xfrm>
          <a:prstGeom prst="rect">
            <a:avLst/>
          </a:prstGeom>
          <a:gradFill>
            <a:gsLst>
              <a:gs pos="0">
                <a:schemeClr val="accent5">
                  <a:lumMod val="20000"/>
                  <a:lumOff val="80000"/>
                </a:schemeClr>
              </a:gs>
              <a:gs pos="100000">
                <a:schemeClr val="bg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umsplatzhalter 3">
            <a:extLst>
              <a:ext uri="{FF2B5EF4-FFF2-40B4-BE49-F238E27FC236}">
                <a16:creationId xmlns:a16="http://schemas.microsoft.com/office/drawing/2014/main" id="{7A1838F0-7FE7-4907-A882-B356BF55E72B}"/>
              </a:ext>
            </a:extLst>
          </p:cNvPr>
          <p:cNvSpPr>
            <a:spLocks noGrp="1"/>
          </p:cNvSpPr>
          <p:nvPr>
            <p:ph type="dt" sz="half" idx="10"/>
          </p:nvPr>
        </p:nvSpPr>
        <p:spPr>
          <a:xfrm>
            <a:off x="10237727" y="6377125"/>
            <a:ext cx="849775" cy="365125"/>
          </a:xfrm>
        </p:spPr>
        <p:txBody>
          <a:bodyPr/>
          <a:lstStyle/>
          <a:p>
            <a:fld id="{1C8A1746-91F1-4142-8D92-33A509904D34}" type="datetime4">
              <a:rPr lang="en-GB" smtClean="0"/>
              <a:t>24 November 2021</a:t>
            </a:fld>
            <a:endParaRPr lang="en-GB" dirty="0"/>
          </a:p>
        </p:txBody>
      </p:sp>
      <p:sp>
        <p:nvSpPr>
          <p:cNvPr id="5" name="Fußzeilenplatzhalter 4">
            <a:extLst>
              <a:ext uri="{FF2B5EF4-FFF2-40B4-BE49-F238E27FC236}">
                <a16:creationId xmlns:a16="http://schemas.microsoft.com/office/drawing/2014/main" id="{02AEF60D-418A-4B4D-847C-307145B1FF75}"/>
              </a:ext>
            </a:extLst>
          </p:cNvPr>
          <p:cNvSpPr>
            <a:spLocks noGrp="1"/>
          </p:cNvSpPr>
          <p:nvPr>
            <p:ph type="ftr" sz="quarter" idx="11"/>
          </p:nvPr>
        </p:nvSpPr>
        <p:spPr>
          <a:xfrm>
            <a:off x="515938" y="6377125"/>
            <a:ext cx="4114800" cy="365125"/>
          </a:xfrm>
        </p:spPr>
        <p:txBody>
          <a:bodyPr/>
          <a:lstStyle/>
          <a:p>
            <a:r>
              <a:rPr lang="en-GB" dirty="0"/>
              <a:t>Presentation title</a:t>
            </a:r>
          </a:p>
        </p:txBody>
      </p:sp>
      <p:sp>
        <p:nvSpPr>
          <p:cNvPr id="6" name="Foliennummernplatzhalter 5">
            <a:extLst>
              <a:ext uri="{FF2B5EF4-FFF2-40B4-BE49-F238E27FC236}">
                <a16:creationId xmlns:a16="http://schemas.microsoft.com/office/drawing/2014/main" id="{FEBA67A0-1361-4E16-94BE-2ACF87189C52}"/>
              </a:ext>
            </a:extLst>
          </p:cNvPr>
          <p:cNvSpPr>
            <a:spLocks noGrp="1"/>
          </p:cNvSpPr>
          <p:nvPr>
            <p:ph type="sldNum" sz="quarter" idx="12"/>
          </p:nvPr>
        </p:nvSpPr>
        <p:spPr>
          <a:xfrm>
            <a:off x="11157818" y="6377125"/>
            <a:ext cx="510070" cy="365125"/>
          </a:xfrm>
        </p:spPr>
        <p:txBody>
          <a:bodyPr/>
          <a:lstStyle/>
          <a:p>
            <a:fld id="{46735E09-D06A-4765-B4D1-A70A5B2E5B6E}" type="slidenum">
              <a:rPr lang="en-GB" smtClean="0"/>
              <a:t>11</a:t>
            </a:fld>
            <a:endParaRPr lang="en-GB" dirty="0"/>
          </a:p>
        </p:txBody>
      </p:sp>
      <p:sp>
        <p:nvSpPr>
          <p:cNvPr id="2" name="Titel 1">
            <a:extLst>
              <a:ext uri="{FF2B5EF4-FFF2-40B4-BE49-F238E27FC236}">
                <a16:creationId xmlns:a16="http://schemas.microsoft.com/office/drawing/2014/main" id="{D2B415FA-32A7-4683-B34D-065BF9012B20}"/>
              </a:ext>
            </a:extLst>
          </p:cNvPr>
          <p:cNvSpPr>
            <a:spLocks noGrp="1"/>
          </p:cNvSpPr>
          <p:nvPr>
            <p:ph type="title"/>
          </p:nvPr>
        </p:nvSpPr>
        <p:spPr>
          <a:xfrm>
            <a:off x="515938" y="453851"/>
            <a:ext cx="6875155" cy="757619"/>
          </a:xfrm>
          <a:prstGeom prst="rect">
            <a:avLst/>
          </a:prstGeom>
        </p:spPr>
        <p:txBody>
          <a:bodyPr/>
          <a:lstStyle/>
          <a:p>
            <a:r>
              <a:rPr lang="en-GB" noProof="0" dirty="0"/>
              <a:t>This is a headline</a:t>
            </a:r>
          </a:p>
        </p:txBody>
      </p:sp>
      <p:graphicFrame>
        <p:nvGraphicFramePr>
          <p:cNvPr id="11" name="Inhaltsplatzhalter 10">
            <a:extLst>
              <a:ext uri="{FF2B5EF4-FFF2-40B4-BE49-F238E27FC236}">
                <a16:creationId xmlns:a16="http://schemas.microsoft.com/office/drawing/2014/main" id="{743AD2C8-5867-47DC-A4C7-8F7E17960E8E}"/>
              </a:ext>
            </a:extLst>
          </p:cNvPr>
          <p:cNvGraphicFramePr>
            <a:graphicFrameLocks noGrp="1"/>
          </p:cNvGraphicFramePr>
          <p:nvPr>
            <p:ph idx="4294967295"/>
            <p:extLst>
              <p:ext uri="{D42A27DB-BD31-4B8C-83A1-F6EECF244321}">
                <p14:modId xmlns:p14="http://schemas.microsoft.com/office/powerpoint/2010/main" val="1081447127"/>
              </p:ext>
            </p:extLst>
          </p:nvPr>
        </p:nvGraphicFramePr>
        <p:xfrm>
          <a:off x="1406465" y="1824643"/>
          <a:ext cx="8831262" cy="331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01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569D1E2-5A6E-4714-9318-30B19407D27A}"/>
              </a:ext>
            </a:extLst>
          </p:cNvPr>
          <p:cNvSpPr>
            <a:spLocks noGrp="1"/>
          </p:cNvSpPr>
          <p:nvPr>
            <p:ph type="dt" sz="half" idx="10"/>
          </p:nvPr>
        </p:nvSpPr>
        <p:spPr/>
        <p:txBody>
          <a:bodyPr/>
          <a:lstStyle/>
          <a:p>
            <a:fld id="{05AEF9B7-6FD4-4705-9920-8E4597607519}" type="datetime4">
              <a:rPr lang="en-GB" smtClean="0"/>
              <a:t>24 November 2021</a:t>
            </a:fld>
            <a:endParaRPr lang="de-DE"/>
          </a:p>
        </p:txBody>
      </p:sp>
      <p:sp>
        <p:nvSpPr>
          <p:cNvPr id="3" name="Fußzeilenplatzhalter 2">
            <a:extLst>
              <a:ext uri="{FF2B5EF4-FFF2-40B4-BE49-F238E27FC236}">
                <a16:creationId xmlns:a16="http://schemas.microsoft.com/office/drawing/2014/main" id="{8737AC05-4EBB-43D4-A721-C477AEEC9648}"/>
              </a:ext>
            </a:extLst>
          </p:cNvPr>
          <p:cNvSpPr>
            <a:spLocks noGrp="1"/>
          </p:cNvSpPr>
          <p:nvPr>
            <p:ph type="ftr" sz="quarter" idx="11"/>
          </p:nvPr>
        </p:nvSpPr>
        <p:spPr/>
        <p:txBody>
          <a:bodyPr/>
          <a:lstStyle/>
          <a:p>
            <a:r>
              <a:rPr lang="de-DE"/>
              <a:t>Presentation title</a:t>
            </a:r>
          </a:p>
        </p:txBody>
      </p:sp>
      <p:sp>
        <p:nvSpPr>
          <p:cNvPr id="4" name="Foliennummernplatzhalter 3">
            <a:extLst>
              <a:ext uri="{FF2B5EF4-FFF2-40B4-BE49-F238E27FC236}">
                <a16:creationId xmlns:a16="http://schemas.microsoft.com/office/drawing/2014/main" id="{190F4A27-F5DA-4266-AF46-E8675411428D}"/>
              </a:ext>
            </a:extLst>
          </p:cNvPr>
          <p:cNvSpPr>
            <a:spLocks noGrp="1"/>
          </p:cNvSpPr>
          <p:nvPr>
            <p:ph type="sldNum" sz="quarter" idx="12"/>
          </p:nvPr>
        </p:nvSpPr>
        <p:spPr/>
        <p:txBody>
          <a:bodyPr/>
          <a:lstStyle/>
          <a:p>
            <a:fld id="{46735E09-D06A-4765-B4D1-A70A5B2E5B6E}" type="slidenum">
              <a:rPr lang="de-DE" smtClean="0"/>
              <a:t>12</a:t>
            </a:fld>
            <a:endParaRPr lang="de-DE"/>
          </a:p>
        </p:txBody>
      </p:sp>
      <p:sp>
        <p:nvSpPr>
          <p:cNvPr id="9" name="Titel 8">
            <a:extLst>
              <a:ext uri="{FF2B5EF4-FFF2-40B4-BE49-F238E27FC236}">
                <a16:creationId xmlns:a16="http://schemas.microsoft.com/office/drawing/2014/main" id="{DEA04246-CE86-42D4-A7D1-FA8569C67C3F}"/>
              </a:ext>
            </a:extLst>
          </p:cNvPr>
          <p:cNvSpPr>
            <a:spLocks noGrp="1"/>
          </p:cNvSpPr>
          <p:nvPr>
            <p:ph type="title"/>
          </p:nvPr>
        </p:nvSpPr>
        <p:spPr/>
        <p:txBody>
          <a:bodyPr/>
          <a:lstStyle/>
          <a:p>
            <a:endParaRPr lang="en-GB" noProof="0" dirty="0"/>
          </a:p>
        </p:txBody>
      </p:sp>
      <p:sp>
        <p:nvSpPr>
          <p:cNvPr id="10" name="Bildplatzhalter 9">
            <a:extLst>
              <a:ext uri="{FF2B5EF4-FFF2-40B4-BE49-F238E27FC236}">
                <a16:creationId xmlns:a16="http://schemas.microsoft.com/office/drawing/2014/main" id="{ECC0C803-25AF-4C1F-97FE-A6705B22A441}"/>
              </a:ext>
            </a:extLst>
          </p:cNvPr>
          <p:cNvSpPr>
            <a:spLocks noGrp="1"/>
          </p:cNvSpPr>
          <p:nvPr>
            <p:ph type="pic" sz="quarter" idx="13"/>
          </p:nvPr>
        </p:nvSpPr>
        <p:spPr/>
      </p:sp>
      <p:sp>
        <p:nvSpPr>
          <p:cNvPr id="11" name="Bildplatzhalter 10">
            <a:extLst>
              <a:ext uri="{FF2B5EF4-FFF2-40B4-BE49-F238E27FC236}">
                <a16:creationId xmlns:a16="http://schemas.microsoft.com/office/drawing/2014/main" id="{4369F8E7-5E92-4E7B-ACC3-1CDBA0DF0128}"/>
              </a:ext>
            </a:extLst>
          </p:cNvPr>
          <p:cNvSpPr>
            <a:spLocks noGrp="1"/>
          </p:cNvSpPr>
          <p:nvPr>
            <p:ph type="pic" sz="quarter" idx="14"/>
          </p:nvPr>
        </p:nvSpPr>
        <p:spPr/>
      </p:sp>
    </p:spTree>
    <p:extLst>
      <p:ext uri="{BB962C8B-B14F-4D97-AF65-F5344CB8AC3E}">
        <p14:creationId xmlns:p14="http://schemas.microsoft.com/office/powerpoint/2010/main" val="6533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CFDBA4F-B3F9-494F-ACAF-CF63FBDB014C}"/>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54839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0931B1-472B-4D80-A9E8-2D5EE676A9BF}"/>
              </a:ext>
            </a:extLst>
          </p:cNvPr>
          <p:cNvSpPr>
            <a:spLocks noGrp="1"/>
          </p:cNvSpPr>
          <p:nvPr>
            <p:ph idx="1"/>
          </p:nvPr>
        </p:nvSpPr>
        <p:spPr/>
        <p:txBody>
          <a:bodyPr/>
          <a:lstStyle/>
          <a:p>
            <a:r>
              <a:rPr lang="fr-FR" dirty="0"/>
              <a:t>Promote </a:t>
            </a:r>
            <a:r>
              <a:rPr lang="fr-FR" dirty="0" err="1"/>
              <a:t>European</a:t>
            </a:r>
            <a:r>
              <a:rPr lang="fr-FR" dirty="0"/>
              <a:t> values and digital </a:t>
            </a:r>
            <a:r>
              <a:rPr lang="fr-FR" dirty="0" err="1"/>
              <a:t>sovereignty</a:t>
            </a:r>
            <a:endParaRPr lang="fr-FR" dirty="0"/>
          </a:p>
          <a:p>
            <a:pPr marL="0" indent="0">
              <a:buNone/>
            </a:pPr>
            <a:endParaRPr lang="fr-FR" dirty="0"/>
          </a:p>
          <a:p>
            <a:pPr marL="0" indent="0">
              <a:buNone/>
            </a:pPr>
            <a:endParaRPr lang="fr-FR" dirty="0"/>
          </a:p>
          <a:p>
            <a:r>
              <a:rPr lang="fr-FR" dirty="0" err="1"/>
              <a:t>Create</a:t>
            </a:r>
            <a:r>
              <a:rPr lang="fr-FR" dirty="0"/>
              <a:t> </a:t>
            </a:r>
            <a:r>
              <a:rPr lang="fr-FR" dirty="0" err="1"/>
              <a:t>bigger</a:t>
            </a:r>
            <a:r>
              <a:rPr lang="fr-FR" dirty="0"/>
              <a:t> and </a:t>
            </a:r>
            <a:r>
              <a:rPr lang="fr-FR" dirty="0" err="1"/>
              <a:t>richer</a:t>
            </a:r>
            <a:r>
              <a:rPr lang="fr-FR" dirty="0"/>
              <a:t> </a:t>
            </a:r>
            <a:r>
              <a:rPr lang="fr-FR" dirty="0" err="1"/>
              <a:t>dataspaces</a:t>
            </a:r>
            <a:r>
              <a:rPr lang="fr-FR" dirty="0"/>
              <a:t> by </a:t>
            </a:r>
            <a:r>
              <a:rPr lang="fr-FR" dirty="0" err="1"/>
              <a:t>connecting</a:t>
            </a:r>
            <a:r>
              <a:rPr lang="fr-FR" dirty="0"/>
              <a:t> </a:t>
            </a:r>
            <a:r>
              <a:rPr lang="fr-FR" dirty="0" err="1"/>
              <a:t>interoperable</a:t>
            </a:r>
            <a:r>
              <a:rPr lang="fr-FR" dirty="0"/>
              <a:t> </a:t>
            </a:r>
            <a:r>
              <a:rPr lang="fr-FR" dirty="0" err="1"/>
              <a:t>ecosystems</a:t>
            </a:r>
            <a:endParaRPr lang="fr-FR" dirty="0"/>
          </a:p>
          <a:p>
            <a:endParaRPr lang="fr-FR" dirty="0"/>
          </a:p>
          <a:p>
            <a:endParaRPr lang="fr-FR" dirty="0"/>
          </a:p>
          <a:p>
            <a:r>
              <a:rPr lang="fr-FR" dirty="0" err="1"/>
              <a:t>Create</a:t>
            </a:r>
            <a:r>
              <a:rPr lang="fr-FR" dirty="0"/>
              <a:t> a </a:t>
            </a:r>
            <a:r>
              <a:rPr lang="fr-FR" dirty="0" err="1"/>
              <a:t>federation</a:t>
            </a:r>
            <a:r>
              <a:rPr lang="fr-FR" dirty="0"/>
              <a:t> of </a:t>
            </a:r>
            <a:r>
              <a:rPr lang="fr-FR" dirty="0" err="1"/>
              <a:t>ecosystems</a:t>
            </a:r>
            <a:r>
              <a:rPr lang="fr-FR" dirty="0"/>
              <a:t> </a:t>
            </a:r>
            <a:r>
              <a:rPr lang="fr-FR" dirty="0" err="1"/>
              <a:t>enabling</a:t>
            </a:r>
            <a:r>
              <a:rPr lang="fr-FR" dirty="0"/>
              <a:t> services stacks composition </a:t>
            </a:r>
            <a:r>
              <a:rPr lang="fr-FR" dirty="0" err="1"/>
              <a:t>across</a:t>
            </a:r>
            <a:r>
              <a:rPr lang="fr-FR" dirty="0"/>
              <a:t> multiple services providers.</a:t>
            </a:r>
          </a:p>
          <a:p>
            <a:endParaRPr lang="fr-FR" dirty="0"/>
          </a:p>
          <a:p>
            <a:pPr marL="0" indent="0">
              <a:buNone/>
            </a:pPr>
            <a:endParaRPr lang="fr-FR" dirty="0"/>
          </a:p>
          <a:p>
            <a:pPr marL="0" indent="0">
              <a:buNone/>
            </a:pPr>
            <a:endParaRPr lang="fr-FR" dirty="0"/>
          </a:p>
          <a:p>
            <a:pPr marL="0" indent="0">
              <a:buNone/>
            </a:pPr>
            <a:endParaRPr lang="en-GB" dirty="0"/>
          </a:p>
        </p:txBody>
      </p:sp>
      <p:sp>
        <p:nvSpPr>
          <p:cNvPr id="3" name="Title 2">
            <a:extLst>
              <a:ext uri="{FF2B5EF4-FFF2-40B4-BE49-F238E27FC236}">
                <a16:creationId xmlns:a16="http://schemas.microsoft.com/office/drawing/2014/main" id="{B39584AF-CCC9-43A1-AA38-33A8CA656B42}"/>
              </a:ext>
            </a:extLst>
          </p:cNvPr>
          <p:cNvSpPr>
            <a:spLocks noGrp="1"/>
          </p:cNvSpPr>
          <p:nvPr>
            <p:ph type="title"/>
          </p:nvPr>
        </p:nvSpPr>
        <p:spPr/>
        <p:txBody>
          <a:bodyPr/>
          <a:lstStyle/>
          <a:p>
            <a:r>
              <a:rPr lang="en-GB" dirty="0"/>
              <a:t>Gaia-X goals</a:t>
            </a:r>
          </a:p>
        </p:txBody>
      </p:sp>
      <p:sp>
        <p:nvSpPr>
          <p:cNvPr id="4" name="Date Placeholder 3">
            <a:extLst>
              <a:ext uri="{FF2B5EF4-FFF2-40B4-BE49-F238E27FC236}">
                <a16:creationId xmlns:a16="http://schemas.microsoft.com/office/drawing/2014/main" id="{4AE3DC54-87F4-4574-BEC2-3105D59F63E6}"/>
              </a:ext>
            </a:extLst>
          </p:cNvPr>
          <p:cNvSpPr>
            <a:spLocks noGrp="1"/>
          </p:cNvSpPr>
          <p:nvPr>
            <p:ph type="dt" sz="half" idx="10"/>
          </p:nvPr>
        </p:nvSpPr>
        <p:spPr/>
        <p:txBody>
          <a:bodyPr/>
          <a:lstStyle/>
          <a:p>
            <a:fld id="{5B6F46B9-A9EA-46E8-9387-E7BC4E11D982}" type="datetime4">
              <a:rPr lang="en-GB" noProof="0" smtClean="0"/>
              <a:t>24 November 2021</a:t>
            </a:fld>
            <a:endParaRPr lang="en-GB" noProof="0"/>
          </a:p>
        </p:txBody>
      </p:sp>
      <p:sp>
        <p:nvSpPr>
          <p:cNvPr id="6" name="Slide Number Placeholder 5">
            <a:extLst>
              <a:ext uri="{FF2B5EF4-FFF2-40B4-BE49-F238E27FC236}">
                <a16:creationId xmlns:a16="http://schemas.microsoft.com/office/drawing/2014/main" id="{09E479FE-446F-452E-9A6B-0A49F7361EB6}"/>
              </a:ext>
            </a:extLst>
          </p:cNvPr>
          <p:cNvSpPr>
            <a:spLocks noGrp="1"/>
          </p:cNvSpPr>
          <p:nvPr>
            <p:ph type="sldNum" sz="quarter" idx="12"/>
          </p:nvPr>
        </p:nvSpPr>
        <p:spPr/>
        <p:txBody>
          <a:bodyPr/>
          <a:lstStyle/>
          <a:p>
            <a:fld id="{46735E09-D06A-4765-B4D1-A70A5B2E5B6E}" type="slidenum">
              <a:rPr lang="en-GB" noProof="0" smtClean="0"/>
              <a:pPr/>
              <a:t>2</a:t>
            </a:fld>
            <a:endParaRPr lang="en-GB" noProof="0"/>
          </a:p>
        </p:txBody>
      </p:sp>
      <p:grpSp>
        <p:nvGrpSpPr>
          <p:cNvPr id="7" name="Group 6">
            <a:extLst>
              <a:ext uri="{FF2B5EF4-FFF2-40B4-BE49-F238E27FC236}">
                <a16:creationId xmlns:a16="http://schemas.microsoft.com/office/drawing/2014/main" id="{F6E3F215-B358-4850-8987-318C3DF73A98}"/>
              </a:ext>
            </a:extLst>
          </p:cNvPr>
          <p:cNvGrpSpPr/>
          <p:nvPr/>
        </p:nvGrpSpPr>
        <p:grpSpPr>
          <a:xfrm>
            <a:off x="1852603" y="5009490"/>
            <a:ext cx="3188185" cy="991147"/>
            <a:chOff x="8911771" y="1534770"/>
            <a:chExt cx="3188185" cy="1104318"/>
          </a:xfrm>
        </p:grpSpPr>
        <p:pic>
          <p:nvPicPr>
            <p:cNvPr id="8" name="Graphic 7" descr="Workflow outline">
              <a:extLst>
                <a:ext uri="{FF2B5EF4-FFF2-40B4-BE49-F238E27FC236}">
                  <a16:creationId xmlns:a16="http://schemas.microsoft.com/office/drawing/2014/main" id="{79B03B0F-AEAC-4C4F-8B7A-DEA0B98D86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0841" y="1534771"/>
              <a:ext cx="290509" cy="317464"/>
            </a:xfrm>
            <a:prstGeom prst="rect">
              <a:avLst/>
            </a:prstGeom>
          </p:spPr>
        </p:pic>
        <p:pic>
          <p:nvPicPr>
            <p:cNvPr id="9" name="Graphic 8" descr="Document outline">
              <a:extLst>
                <a:ext uri="{FF2B5EF4-FFF2-40B4-BE49-F238E27FC236}">
                  <a16:creationId xmlns:a16="http://schemas.microsoft.com/office/drawing/2014/main" id="{A54C31C9-2125-4957-AAA5-869FC75C82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91306" y="1862230"/>
              <a:ext cx="290509" cy="317464"/>
            </a:xfrm>
            <a:prstGeom prst="rect">
              <a:avLst/>
            </a:prstGeom>
          </p:spPr>
        </p:pic>
        <p:pic>
          <p:nvPicPr>
            <p:cNvPr id="10" name="Graphic 9" descr="Document outline">
              <a:extLst>
                <a:ext uri="{FF2B5EF4-FFF2-40B4-BE49-F238E27FC236}">
                  <a16:creationId xmlns:a16="http://schemas.microsoft.com/office/drawing/2014/main" id="{DC5451CA-84C3-42A5-807A-571DAD8305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1771" y="1534772"/>
              <a:ext cx="290509" cy="317464"/>
            </a:xfrm>
            <a:prstGeom prst="rect">
              <a:avLst/>
            </a:prstGeom>
          </p:spPr>
        </p:pic>
        <p:pic>
          <p:nvPicPr>
            <p:cNvPr id="11" name="Graphic 10" descr="Database outline">
              <a:extLst>
                <a:ext uri="{FF2B5EF4-FFF2-40B4-BE49-F238E27FC236}">
                  <a16:creationId xmlns:a16="http://schemas.microsoft.com/office/drawing/2014/main" id="{A229E97F-586D-40E4-800B-7E787DC9DE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09447" y="2312037"/>
              <a:ext cx="290509" cy="317464"/>
            </a:xfrm>
            <a:prstGeom prst="rect">
              <a:avLst/>
            </a:prstGeom>
          </p:spPr>
        </p:pic>
        <p:pic>
          <p:nvPicPr>
            <p:cNvPr id="12" name="Graphic 11" descr="Cloud outline">
              <a:extLst>
                <a:ext uri="{FF2B5EF4-FFF2-40B4-BE49-F238E27FC236}">
                  <a16:creationId xmlns:a16="http://schemas.microsoft.com/office/drawing/2014/main" id="{ED476BD0-6163-469B-AF84-723EDA2761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91306" y="2321624"/>
              <a:ext cx="290509" cy="317464"/>
            </a:xfrm>
            <a:prstGeom prst="rect">
              <a:avLst/>
            </a:prstGeom>
          </p:spPr>
        </p:pic>
        <p:pic>
          <p:nvPicPr>
            <p:cNvPr id="13" name="Graphic 12" descr="Document outline">
              <a:extLst>
                <a:ext uri="{FF2B5EF4-FFF2-40B4-BE49-F238E27FC236}">
                  <a16:creationId xmlns:a16="http://schemas.microsoft.com/office/drawing/2014/main" id="{B4D697C0-EAD8-469D-989A-71FEA8E6E4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51336" y="1534770"/>
              <a:ext cx="290509" cy="317464"/>
            </a:xfrm>
            <a:prstGeom prst="rect">
              <a:avLst/>
            </a:prstGeom>
          </p:spPr>
        </p:pic>
        <p:pic>
          <p:nvPicPr>
            <p:cNvPr id="14" name="Graphic 13" descr="Processor outline">
              <a:extLst>
                <a:ext uri="{FF2B5EF4-FFF2-40B4-BE49-F238E27FC236}">
                  <a16:creationId xmlns:a16="http://schemas.microsoft.com/office/drawing/2014/main" id="{D0036C8A-6B4F-4878-B85F-4BE04E4593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70841" y="2306704"/>
              <a:ext cx="290509" cy="317464"/>
            </a:xfrm>
            <a:prstGeom prst="rect">
              <a:avLst/>
            </a:prstGeom>
          </p:spPr>
        </p:pic>
        <p:pic>
          <p:nvPicPr>
            <p:cNvPr id="15" name="Graphic 14" descr="Cmd Terminal outline">
              <a:extLst>
                <a:ext uri="{FF2B5EF4-FFF2-40B4-BE49-F238E27FC236}">
                  <a16:creationId xmlns:a16="http://schemas.microsoft.com/office/drawing/2014/main" id="{4D30B260-8BBD-47C7-8479-1AD03C51F9D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29912" y="1534770"/>
              <a:ext cx="290509" cy="317464"/>
            </a:xfrm>
            <a:prstGeom prst="rect">
              <a:avLst/>
            </a:prstGeom>
          </p:spPr>
        </p:pic>
        <p:pic>
          <p:nvPicPr>
            <p:cNvPr id="16" name="Graphic 15" descr="Cloud outline">
              <a:extLst>
                <a:ext uri="{FF2B5EF4-FFF2-40B4-BE49-F238E27FC236}">
                  <a16:creationId xmlns:a16="http://schemas.microsoft.com/office/drawing/2014/main" id="{2A9EBDC5-1F63-4694-8CC5-6AB480E0BA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50377" y="2321624"/>
              <a:ext cx="290509" cy="317464"/>
            </a:xfrm>
            <a:prstGeom prst="rect">
              <a:avLst/>
            </a:prstGeom>
          </p:spPr>
        </p:pic>
        <p:pic>
          <p:nvPicPr>
            <p:cNvPr id="17" name="Graphic 16" descr="Processor outline">
              <a:extLst>
                <a:ext uri="{FF2B5EF4-FFF2-40B4-BE49-F238E27FC236}">
                  <a16:creationId xmlns:a16="http://schemas.microsoft.com/office/drawing/2014/main" id="{A4832E67-6D49-4F3E-83E5-F0156BAE90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29912" y="2306704"/>
              <a:ext cx="290509" cy="317464"/>
            </a:xfrm>
            <a:prstGeom prst="rect">
              <a:avLst/>
            </a:prstGeom>
          </p:spPr>
        </p:pic>
        <p:pic>
          <p:nvPicPr>
            <p:cNvPr id="18" name="Graphic 17" descr="Document outline">
              <a:extLst>
                <a:ext uri="{FF2B5EF4-FFF2-40B4-BE49-F238E27FC236}">
                  <a16:creationId xmlns:a16="http://schemas.microsoft.com/office/drawing/2014/main" id="{57E0AC1C-0930-4119-9617-BE340F2D1E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09446" y="1534770"/>
              <a:ext cx="290509" cy="317464"/>
            </a:xfrm>
            <a:prstGeom prst="rect">
              <a:avLst/>
            </a:prstGeom>
          </p:spPr>
        </p:pic>
        <p:cxnSp>
          <p:nvCxnSpPr>
            <p:cNvPr id="19" name="Straight Arrow Connector 18">
              <a:extLst>
                <a:ext uri="{FF2B5EF4-FFF2-40B4-BE49-F238E27FC236}">
                  <a16:creationId xmlns:a16="http://schemas.microsoft.com/office/drawing/2014/main" id="{3EAC116F-1B41-49B5-AF77-28F9820CFFCB}"/>
                </a:ext>
              </a:extLst>
            </p:cNvPr>
            <p:cNvCxnSpPr>
              <a:cxnSpLocks/>
              <a:stCxn id="10" idx="3"/>
              <a:endCxn id="8" idx="1"/>
            </p:cNvCxnSpPr>
            <p:nvPr/>
          </p:nvCxnSpPr>
          <p:spPr>
            <a:xfrm flipV="1">
              <a:off x="9202280" y="1693504"/>
              <a:ext cx="868562"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AF4956-0A07-4E38-81F2-D617DCA43E11}"/>
                </a:ext>
              </a:extLst>
            </p:cNvPr>
            <p:cNvCxnSpPr>
              <a:cxnSpLocks/>
              <a:stCxn id="9" idx="3"/>
              <a:endCxn id="8" idx="1"/>
            </p:cNvCxnSpPr>
            <p:nvPr/>
          </p:nvCxnSpPr>
          <p:spPr>
            <a:xfrm flipV="1">
              <a:off x="9781814" y="1693504"/>
              <a:ext cx="289027" cy="327459"/>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19CC85E-2E82-46C7-8D29-B1D6D85FD5B8}"/>
                </a:ext>
              </a:extLst>
            </p:cNvPr>
            <p:cNvCxnSpPr>
              <a:cxnSpLocks/>
              <a:stCxn id="8" idx="3"/>
              <a:endCxn id="13" idx="1"/>
            </p:cNvCxnSpPr>
            <p:nvPr/>
          </p:nvCxnSpPr>
          <p:spPr>
            <a:xfrm flipV="1">
              <a:off x="10361350" y="1693504"/>
              <a:ext cx="28998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E5998C-6E20-4DB7-94F1-6815EEA6C928}"/>
                </a:ext>
              </a:extLst>
            </p:cNvPr>
            <p:cNvCxnSpPr>
              <a:cxnSpLocks/>
              <a:stCxn id="13" idx="3"/>
              <a:endCxn id="15" idx="1"/>
            </p:cNvCxnSpPr>
            <p:nvPr/>
          </p:nvCxnSpPr>
          <p:spPr>
            <a:xfrm flipV="1">
              <a:off x="10941844" y="1693503"/>
              <a:ext cx="2880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BAF773F-468C-4A16-8CFB-E589438FE3B9}"/>
                </a:ext>
              </a:extLst>
            </p:cNvPr>
            <p:cNvCxnSpPr>
              <a:cxnSpLocks/>
              <a:stCxn id="15" idx="3"/>
              <a:endCxn id="18" idx="1"/>
            </p:cNvCxnSpPr>
            <p:nvPr/>
          </p:nvCxnSpPr>
          <p:spPr>
            <a:xfrm flipV="1">
              <a:off x="11520421" y="1693502"/>
              <a:ext cx="2890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2988360-4C6A-46C4-8FE8-7625F23FD9EF}"/>
                </a:ext>
              </a:extLst>
            </p:cNvPr>
            <p:cNvCxnSpPr>
              <a:cxnSpLocks/>
              <a:stCxn id="30" idx="0"/>
              <a:endCxn id="10" idx="2"/>
            </p:cNvCxnSpPr>
            <p:nvPr/>
          </p:nvCxnSpPr>
          <p:spPr>
            <a:xfrm flipH="1" flipV="1">
              <a:off x="9057026" y="1852236"/>
              <a:ext cx="2441" cy="45446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5" name="Straight Arrow Connector 24">
              <a:extLst>
                <a:ext uri="{FF2B5EF4-FFF2-40B4-BE49-F238E27FC236}">
                  <a16:creationId xmlns:a16="http://schemas.microsoft.com/office/drawing/2014/main" id="{0B3F6806-F91E-4A4A-B5D4-83BF316695AA}"/>
                </a:ext>
              </a:extLst>
            </p:cNvPr>
            <p:cNvCxnSpPr>
              <a:cxnSpLocks/>
              <a:stCxn id="12" idx="0"/>
              <a:endCxn id="9" idx="2"/>
            </p:cNvCxnSpPr>
            <p:nvPr/>
          </p:nvCxnSpPr>
          <p:spPr>
            <a:xfrm flipV="1">
              <a:off x="9636561" y="2179694"/>
              <a:ext cx="0" cy="14193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a:extLst>
                <a:ext uri="{FF2B5EF4-FFF2-40B4-BE49-F238E27FC236}">
                  <a16:creationId xmlns:a16="http://schemas.microsoft.com/office/drawing/2014/main" id="{266B79E4-AF26-4718-B97E-6F8B0EAB560B}"/>
                </a:ext>
              </a:extLst>
            </p:cNvPr>
            <p:cNvCxnSpPr>
              <a:cxnSpLocks/>
              <a:stCxn id="14" idx="0"/>
              <a:endCxn id="8" idx="2"/>
            </p:cNvCxnSpPr>
            <p:nvPr/>
          </p:nvCxnSpPr>
          <p:spPr>
            <a:xfrm flipV="1">
              <a:off x="10216096" y="1852235"/>
              <a:ext cx="0" cy="45446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a:extLst>
                <a:ext uri="{FF2B5EF4-FFF2-40B4-BE49-F238E27FC236}">
                  <a16:creationId xmlns:a16="http://schemas.microsoft.com/office/drawing/2014/main" id="{5473F507-E90A-4CE8-AA04-78FA5A3FDDCF}"/>
                </a:ext>
              </a:extLst>
            </p:cNvPr>
            <p:cNvCxnSpPr>
              <a:cxnSpLocks/>
              <a:stCxn id="16" idx="0"/>
              <a:endCxn id="13" idx="2"/>
            </p:cNvCxnSpPr>
            <p:nvPr/>
          </p:nvCxnSpPr>
          <p:spPr>
            <a:xfrm flipV="1">
              <a:off x="10795632" y="1852234"/>
              <a:ext cx="959" cy="46939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a:extLst>
                <a:ext uri="{FF2B5EF4-FFF2-40B4-BE49-F238E27FC236}">
                  <a16:creationId xmlns:a16="http://schemas.microsoft.com/office/drawing/2014/main" id="{61CDB2D1-292E-4410-B8CA-A7EC65C74D61}"/>
                </a:ext>
              </a:extLst>
            </p:cNvPr>
            <p:cNvCxnSpPr>
              <a:cxnSpLocks/>
              <a:stCxn id="17" idx="0"/>
              <a:endCxn id="15" idx="2"/>
            </p:cNvCxnSpPr>
            <p:nvPr/>
          </p:nvCxnSpPr>
          <p:spPr>
            <a:xfrm flipV="1">
              <a:off x="11375167" y="1852234"/>
              <a:ext cx="0" cy="45447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a:extLst>
                <a:ext uri="{FF2B5EF4-FFF2-40B4-BE49-F238E27FC236}">
                  <a16:creationId xmlns:a16="http://schemas.microsoft.com/office/drawing/2014/main" id="{0286E7E9-6C0A-41C7-A2BB-DCCFF41AEF2D}"/>
                </a:ext>
              </a:extLst>
            </p:cNvPr>
            <p:cNvCxnSpPr>
              <a:cxnSpLocks/>
              <a:stCxn id="18" idx="2"/>
              <a:endCxn id="11" idx="0"/>
            </p:cNvCxnSpPr>
            <p:nvPr/>
          </p:nvCxnSpPr>
          <p:spPr>
            <a:xfrm>
              <a:off x="11954701" y="1852234"/>
              <a:ext cx="1" cy="45980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pic>
          <p:nvPicPr>
            <p:cNvPr id="30" name="Graphic 29" descr="Smart Phone outline">
              <a:extLst>
                <a:ext uri="{FF2B5EF4-FFF2-40B4-BE49-F238E27FC236}">
                  <a16:creationId xmlns:a16="http://schemas.microsoft.com/office/drawing/2014/main" id="{C6539689-8ACD-4369-B1A6-292C813899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14212" y="2306704"/>
              <a:ext cx="290509" cy="317464"/>
            </a:xfrm>
            <a:prstGeom prst="rect">
              <a:avLst/>
            </a:prstGeom>
          </p:spPr>
        </p:pic>
      </p:grpSp>
      <p:grpSp>
        <p:nvGrpSpPr>
          <p:cNvPr id="83" name="Group 82">
            <a:extLst>
              <a:ext uri="{FF2B5EF4-FFF2-40B4-BE49-F238E27FC236}">
                <a16:creationId xmlns:a16="http://schemas.microsoft.com/office/drawing/2014/main" id="{19EBB49F-8BAC-41B9-9207-349105765A39}"/>
              </a:ext>
            </a:extLst>
          </p:cNvPr>
          <p:cNvGrpSpPr/>
          <p:nvPr/>
        </p:nvGrpSpPr>
        <p:grpSpPr>
          <a:xfrm>
            <a:off x="8911771" y="2468145"/>
            <a:ext cx="2307036" cy="1836930"/>
            <a:chOff x="8730855" y="2510535"/>
            <a:chExt cx="2307036" cy="1836930"/>
          </a:xfrm>
        </p:grpSpPr>
        <p:sp>
          <p:nvSpPr>
            <p:cNvPr id="32" name="Parallelogram 31">
              <a:extLst>
                <a:ext uri="{FF2B5EF4-FFF2-40B4-BE49-F238E27FC236}">
                  <a16:creationId xmlns:a16="http://schemas.microsoft.com/office/drawing/2014/main" id="{1743053C-B286-4002-8E5F-E3B131610633}"/>
                </a:ext>
              </a:extLst>
            </p:cNvPr>
            <p:cNvSpPr/>
            <p:nvPr/>
          </p:nvSpPr>
          <p:spPr>
            <a:xfrm>
              <a:off x="8732533" y="3215428"/>
              <a:ext cx="2305358" cy="457524"/>
            </a:xfrm>
            <a:prstGeom prst="parallelogram">
              <a:avLst>
                <a:gd name="adj" fmla="val 6943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sz="2000">
                <a:latin typeface="+mj-lt"/>
              </a:endParaRPr>
            </a:p>
          </p:txBody>
        </p:sp>
        <p:sp>
          <p:nvSpPr>
            <p:cNvPr id="33" name="Oval 32">
              <a:extLst>
                <a:ext uri="{FF2B5EF4-FFF2-40B4-BE49-F238E27FC236}">
                  <a16:creationId xmlns:a16="http://schemas.microsoft.com/office/drawing/2014/main" id="{5EA2DC7D-C274-4DE1-9838-AC288E01E342}"/>
                </a:ext>
              </a:extLst>
            </p:cNvPr>
            <p:cNvSpPr/>
            <p:nvPr/>
          </p:nvSpPr>
          <p:spPr>
            <a:xfrm>
              <a:off x="8994613" y="2547231"/>
              <a:ext cx="1842946" cy="389978"/>
            </a:xfrm>
            <a:prstGeom prst="ellipse">
              <a:avLst/>
            </a:prstGeom>
            <a:solidFill>
              <a:schemeClr val="accent2">
                <a:alpha val="50000"/>
              </a:schemeClr>
            </a:solidFill>
            <a:ln w="9525">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latin typeface="+mj-lt"/>
              </a:endParaRPr>
            </a:p>
          </p:txBody>
        </p:sp>
        <p:sp>
          <p:nvSpPr>
            <p:cNvPr id="34" name="Oval 33">
              <a:extLst>
                <a:ext uri="{FF2B5EF4-FFF2-40B4-BE49-F238E27FC236}">
                  <a16:creationId xmlns:a16="http://schemas.microsoft.com/office/drawing/2014/main" id="{42C6165C-5261-487D-902C-903A1F879D89}"/>
                </a:ext>
              </a:extLst>
            </p:cNvPr>
            <p:cNvSpPr/>
            <p:nvPr/>
          </p:nvSpPr>
          <p:spPr>
            <a:xfrm>
              <a:off x="9019255" y="3264007"/>
              <a:ext cx="723979" cy="39154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latin typeface="+mj-lt"/>
              </a:endParaRPr>
            </a:p>
          </p:txBody>
        </p:sp>
        <p:sp>
          <p:nvSpPr>
            <p:cNvPr id="35" name="Oval 34">
              <a:extLst>
                <a:ext uri="{FF2B5EF4-FFF2-40B4-BE49-F238E27FC236}">
                  <a16:creationId xmlns:a16="http://schemas.microsoft.com/office/drawing/2014/main" id="{A4739DE8-9ACA-4873-9E2E-7F2E4784CE95}"/>
                </a:ext>
              </a:extLst>
            </p:cNvPr>
            <p:cNvSpPr/>
            <p:nvPr/>
          </p:nvSpPr>
          <p:spPr>
            <a:xfrm>
              <a:off x="10116664" y="3266169"/>
              <a:ext cx="723979" cy="391544"/>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latin typeface="+mj-lt"/>
              </a:endParaRPr>
            </a:p>
          </p:txBody>
        </p:sp>
        <p:cxnSp>
          <p:nvCxnSpPr>
            <p:cNvPr id="36" name="Straight Connector 35">
              <a:extLst>
                <a:ext uri="{FF2B5EF4-FFF2-40B4-BE49-F238E27FC236}">
                  <a16:creationId xmlns:a16="http://schemas.microsoft.com/office/drawing/2014/main" id="{53564906-C48D-46FB-BEF3-31B11C6C96BF}"/>
                </a:ext>
              </a:extLst>
            </p:cNvPr>
            <p:cNvCxnSpPr>
              <a:cxnSpLocks/>
              <a:stCxn id="33" idx="2"/>
              <a:endCxn id="61" idx="2"/>
            </p:cNvCxnSpPr>
            <p:nvPr/>
          </p:nvCxnSpPr>
          <p:spPr>
            <a:xfrm>
              <a:off x="8994613" y="2742221"/>
              <a:ext cx="181555" cy="727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C5C1A1B-0E2E-4EBB-9900-C77BE92211CF}"/>
                </a:ext>
              </a:extLst>
            </p:cNvPr>
            <p:cNvCxnSpPr>
              <a:cxnSpLocks/>
              <a:stCxn id="33" idx="4"/>
              <a:endCxn id="61" idx="4"/>
            </p:cNvCxnSpPr>
            <p:nvPr/>
          </p:nvCxnSpPr>
          <p:spPr>
            <a:xfrm flipH="1">
              <a:off x="9569860" y="2937209"/>
              <a:ext cx="346225" cy="532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6238C3F-F4EA-41A3-815E-7E1F0D6C16F8}"/>
                </a:ext>
              </a:extLst>
            </p:cNvPr>
            <p:cNvCxnSpPr>
              <a:cxnSpLocks/>
              <a:stCxn id="33" idx="4"/>
              <a:endCxn id="62" idx="2"/>
            </p:cNvCxnSpPr>
            <p:nvPr/>
          </p:nvCxnSpPr>
          <p:spPr>
            <a:xfrm>
              <a:off x="9916085" y="2937209"/>
              <a:ext cx="365722" cy="526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1EA39E3-94D4-4B05-944D-7B43C2156414}"/>
                </a:ext>
              </a:extLst>
            </p:cNvPr>
            <p:cNvCxnSpPr>
              <a:cxnSpLocks/>
              <a:stCxn id="33" idx="6"/>
              <a:endCxn id="62" idx="4"/>
            </p:cNvCxnSpPr>
            <p:nvPr/>
          </p:nvCxnSpPr>
          <p:spPr>
            <a:xfrm flipH="1">
              <a:off x="10675500" y="2742221"/>
              <a:ext cx="162058" cy="721891"/>
            </a:xfrm>
            <a:prstGeom prst="line">
              <a:avLst/>
            </a:prstGeom>
          </p:spPr>
          <p:style>
            <a:lnRef idx="1">
              <a:schemeClr val="accent1"/>
            </a:lnRef>
            <a:fillRef idx="0">
              <a:schemeClr val="accent1"/>
            </a:fillRef>
            <a:effectRef idx="0">
              <a:schemeClr val="accent1"/>
            </a:effectRef>
            <a:fontRef idx="minor">
              <a:schemeClr val="tx1"/>
            </a:fontRef>
          </p:style>
        </p:cxnSp>
        <p:sp>
          <p:nvSpPr>
            <p:cNvPr id="40" name="Parallelogram 39">
              <a:extLst>
                <a:ext uri="{FF2B5EF4-FFF2-40B4-BE49-F238E27FC236}">
                  <a16:creationId xmlns:a16="http://schemas.microsoft.com/office/drawing/2014/main" id="{A5F34575-C02B-4400-B156-714BAAF678B4}"/>
                </a:ext>
              </a:extLst>
            </p:cNvPr>
            <p:cNvSpPr/>
            <p:nvPr/>
          </p:nvSpPr>
          <p:spPr>
            <a:xfrm>
              <a:off x="8730855" y="3889941"/>
              <a:ext cx="2305358" cy="457524"/>
            </a:xfrm>
            <a:prstGeom prst="parallelogram">
              <a:avLst>
                <a:gd name="adj" fmla="val 6943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sz="2000">
                <a:latin typeface="+mj-lt"/>
              </a:endParaRPr>
            </a:p>
          </p:txBody>
        </p:sp>
        <p:sp>
          <p:nvSpPr>
            <p:cNvPr id="41" name="Oval 40">
              <a:extLst>
                <a:ext uri="{FF2B5EF4-FFF2-40B4-BE49-F238E27FC236}">
                  <a16:creationId xmlns:a16="http://schemas.microsoft.com/office/drawing/2014/main" id="{C361E849-452F-4943-A69D-EC891BDEE99E}"/>
                </a:ext>
              </a:extLst>
            </p:cNvPr>
            <p:cNvSpPr/>
            <p:nvPr/>
          </p:nvSpPr>
          <p:spPr>
            <a:xfrm>
              <a:off x="8997620" y="3938520"/>
              <a:ext cx="723979" cy="39154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latin typeface="+mj-lt"/>
              </a:endParaRPr>
            </a:p>
          </p:txBody>
        </p:sp>
        <p:sp>
          <p:nvSpPr>
            <p:cNvPr id="42" name="Oval 41">
              <a:extLst>
                <a:ext uri="{FF2B5EF4-FFF2-40B4-BE49-F238E27FC236}">
                  <a16:creationId xmlns:a16="http://schemas.microsoft.com/office/drawing/2014/main" id="{F2EEF74D-967B-4558-A099-94B1AE421B1A}"/>
                </a:ext>
              </a:extLst>
            </p:cNvPr>
            <p:cNvSpPr/>
            <p:nvPr/>
          </p:nvSpPr>
          <p:spPr>
            <a:xfrm>
              <a:off x="10114986" y="3940682"/>
              <a:ext cx="723979" cy="391544"/>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latin typeface="+mj-lt"/>
              </a:endParaRPr>
            </a:p>
          </p:txBody>
        </p:sp>
        <p:sp>
          <p:nvSpPr>
            <p:cNvPr id="43" name="Parallelogram 42">
              <a:extLst>
                <a:ext uri="{FF2B5EF4-FFF2-40B4-BE49-F238E27FC236}">
                  <a16:creationId xmlns:a16="http://schemas.microsoft.com/office/drawing/2014/main" id="{725CEAC4-9FDD-4D1F-8868-D4DD60503E6F}"/>
                </a:ext>
              </a:extLst>
            </p:cNvPr>
            <p:cNvSpPr/>
            <p:nvPr/>
          </p:nvSpPr>
          <p:spPr>
            <a:xfrm>
              <a:off x="8732533" y="2510535"/>
              <a:ext cx="2305358" cy="457524"/>
            </a:xfrm>
            <a:prstGeom prst="parallelogram">
              <a:avLst>
                <a:gd name="adj" fmla="val 6943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sz="2000">
                <a:latin typeface="+mj-lt"/>
              </a:endParaRPr>
            </a:p>
          </p:txBody>
        </p:sp>
        <p:cxnSp>
          <p:nvCxnSpPr>
            <p:cNvPr id="44" name="Straight Connector 43">
              <a:extLst>
                <a:ext uri="{FF2B5EF4-FFF2-40B4-BE49-F238E27FC236}">
                  <a16:creationId xmlns:a16="http://schemas.microsoft.com/office/drawing/2014/main" id="{B1059E4A-10B0-4E81-84B8-ECBD0B489742}"/>
                </a:ext>
              </a:extLst>
            </p:cNvPr>
            <p:cNvCxnSpPr>
              <a:cxnSpLocks/>
              <a:stCxn id="34" idx="2"/>
              <a:endCxn id="51" idx="1"/>
            </p:cNvCxnSpPr>
            <p:nvPr/>
          </p:nvCxnSpPr>
          <p:spPr>
            <a:xfrm>
              <a:off x="9019255" y="3459779"/>
              <a:ext cx="198465" cy="578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31FEDB7-59B0-4384-A9B4-9AD675D854B2}"/>
                </a:ext>
              </a:extLst>
            </p:cNvPr>
            <p:cNvCxnSpPr>
              <a:cxnSpLocks/>
              <a:stCxn id="34" idx="6"/>
              <a:endCxn id="51" idx="3"/>
            </p:cNvCxnSpPr>
            <p:nvPr/>
          </p:nvCxnSpPr>
          <p:spPr>
            <a:xfrm flipH="1">
              <a:off x="9501500" y="3459779"/>
              <a:ext cx="241735" cy="578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B142BBF-411E-4A25-BDD4-C8F4353071B1}"/>
                </a:ext>
              </a:extLst>
            </p:cNvPr>
            <p:cNvCxnSpPr>
              <a:cxnSpLocks/>
              <a:stCxn id="35" idx="6"/>
              <a:endCxn id="52" idx="3"/>
            </p:cNvCxnSpPr>
            <p:nvPr/>
          </p:nvCxnSpPr>
          <p:spPr>
            <a:xfrm flipH="1">
              <a:off x="10618958" y="3461941"/>
              <a:ext cx="221686" cy="576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7D6192-7BBB-4C8F-A90C-C03BC5E58109}"/>
                </a:ext>
              </a:extLst>
            </p:cNvPr>
            <p:cNvCxnSpPr>
              <a:cxnSpLocks/>
              <a:stCxn id="35" idx="2"/>
              <a:endCxn id="52" idx="1"/>
            </p:cNvCxnSpPr>
            <p:nvPr/>
          </p:nvCxnSpPr>
          <p:spPr>
            <a:xfrm>
              <a:off x="10116664" y="3461941"/>
              <a:ext cx="218330" cy="576469"/>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1DDC3B28-24C5-4C2D-8202-DBBABCADD4F1}"/>
                </a:ext>
              </a:extLst>
            </p:cNvPr>
            <p:cNvSpPr/>
            <p:nvPr/>
          </p:nvSpPr>
          <p:spPr>
            <a:xfrm>
              <a:off x="9217721" y="3997867"/>
              <a:ext cx="283779" cy="8108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sz="1200" dirty="0">
                <a:latin typeface="+mj-lt"/>
              </a:endParaRPr>
            </a:p>
          </p:txBody>
        </p:sp>
        <p:sp>
          <p:nvSpPr>
            <p:cNvPr id="52" name="Rectangle: Rounded Corners 51">
              <a:extLst>
                <a:ext uri="{FF2B5EF4-FFF2-40B4-BE49-F238E27FC236}">
                  <a16:creationId xmlns:a16="http://schemas.microsoft.com/office/drawing/2014/main" id="{0B8BE6DC-05A2-44E6-990A-10FD1A604366}"/>
                </a:ext>
              </a:extLst>
            </p:cNvPr>
            <p:cNvSpPr/>
            <p:nvPr/>
          </p:nvSpPr>
          <p:spPr>
            <a:xfrm>
              <a:off x="10334994" y="3997867"/>
              <a:ext cx="283963" cy="8108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1200" dirty="0">
                <a:latin typeface="+mj-lt"/>
              </a:endParaRPr>
            </a:p>
          </p:txBody>
        </p:sp>
        <p:cxnSp>
          <p:nvCxnSpPr>
            <p:cNvPr id="53" name="Straight Arrow Connector 52">
              <a:extLst>
                <a:ext uri="{FF2B5EF4-FFF2-40B4-BE49-F238E27FC236}">
                  <a16:creationId xmlns:a16="http://schemas.microsoft.com/office/drawing/2014/main" id="{37768C39-40D4-4474-9C5D-8249F3E3D010}"/>
                </a:ext>
              </a:extLst>
            </p:cNvPr>
            <p:cNvCxnSpPr>
              <a:cxnSpLocks/>
              <a:stCxn id="41" idx="6"/>
              <a:endCxn id="42" idx="2"/>
            </p:cNvCxnSpPr>
            <p:nvPr/>
          </p:nvCxnSpPr>
          <p:spPr>
            <a:xfrm>
              <a:off x="9721599" y="4134291"/>
              <a:ext cx="393387" cy="216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005363A-E375-4872-BDC4-6FAC15B63BEC}"/>
                </a:ext>
              </a:extLst>
            </p:cNvPr>
            <p:cNvCxnSpPr>
              <a:cxnSpLocks/>
              <a:stCxn id="34" idx="6"/>
              <a:endCxn id="35" idx="2"/>
            </p:cNvCxnSpPr>
            <p:nvPr/>
          </p:nvCxnSpPr>
          <p:spPr>
            <a:xfrm>
              <a:off x="9743234" y="3459779"/>
              <a:ext cx="373430" cy="216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AF2AC134-1714-41C3-8179-C1D1804C968E}"/>
                </a:ext>
              </a:extLst>
            </p:cNvPr>
            <p:cNvSpPr/>
            <p:nvPr/>
          </p:nvSpPr>
          <p:spPr>
            <a:xfrm>
              <a:off x="9036186" y="4130671"/>
              <a:ext cx="246831" cy="65576"/>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sz="1200" dirty="0">
                <a:latin typeface="+mj-lt"/>
              </a:endParaRPr>
            </a:p>
          </p:txBody>
        </p:sp>
        <p:sp>
          <p:nvSpPr>
            <p:cNvPr id="56" name="Rectangle: Rounded Corners 55">
              <a:extLst>
                <a:ext uri="{FF2B5EF4-FFF2-40B4-BE49-F238E27FC236}">
                  <a16:creationId xmlns:a16="http://schemas.microsoft.com/office/drawing/2014/main" id="{41A44596-BB02-42F7-BC31-A7CC38CB52A5}"/>
                </a:ext>
              </a:extLst>
            </p:cNvPr>
            <p:cNvSpPr/>
            <p:nvPr/>
          </p:nvSpPr>
          <p:spPr>
            <a:xfrm>
              <a:off x="10515524" y="4130671"/>
              <a:ext cx="260596" cy="6557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900" dirty="0">
                <a:latin typeface="+mj-lt"/>
              </a:endParaRPr>
            </a:p>
          </p:txBody>
        </p:sp>
        <p:sp>
          <p:nvSpPr>
            <p:cNvPr id="57" name="Rectangle: Rounded Corners 56">
              <a:extLst>
                <a:ext uri="{FF2B5EF4-FFF2-40B4-BE49-F238E27FC236}">
                  <a16:creationId xmlns:a16="http://schemas.microsoft.com/office/drawing/2014/main" id="{30A9FF8F-2F8E-47EE-A6C0-C1B866EB73BF}"/>
                </a:ext>
              </a:extLst>
            </p:cNvPr>
            <p:cNvSpPr/>
            <p:nvPr/>
          </p:nvSpPr>
          <p:spPr>
            <a:xfrm>
              <a:off x="9375497" y="4130671"/>
              <a:ext cx="246831" cy="65576"/>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sz="1200" dirty="0">
                <a:latin typeface="+mj-lt"/>
              </a:endParaRPr>
            </a:p>
          </p:txBody>
        </p:sp>
        <p:sp>
          <p:nvSpPr>
            <p:cNvPr id="58" name="Rectangle: Rounded Corners 57">
              <a:extLst>
                <a:ext uri="{FF2B5EF4-FFF2-40B4-BE49-F238E27FC236}">
                  <a16:creationId xmlns:a16="http://schemas.microsoft.com/office/drawing/2014/main" id="{E748D99A-C8FF-4316-848C-768A7BC86703}"/>
                </a:ext>
              </a:extLst>
            </p:cNvPr>
            <p:cNvSpPr/>
            <p:nvPr/>
          </p:nvSpPr>
          <p:spPr>
            <a:xfrm>
              <a:off x="9236195" y="4230645"/>
              <a:ext cx="246831" cy="65576"/>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sz="1200" dirty="0">
                <a:latin typeface="+mj-lt"/>
              </a:endParaRPr>
            </a:p>
          </p:txBody>
        </p:sp>
        <p:sp>
          <p:nvSpPr>
            <p:cNvPr id="59" name="Rectangle: Rounded Corners 58">
              <a:extLst>
                <a:ext uri="{FF2B5EF4-FFF2-40B4-BE49-F238E27FC236}">
                  <a16:creationId xmlns:a16="http://schemas.microsoft.com/office/drawing/2014/main" id="{B58E0521-7148-49CE-BA56-FA2E8FD34B67}"/>
                </a:ext>
              </a:extLst>
            </p:cNvPr>
            <p:cNvSpPr/>
            <p:nvPr/>
          </p:nvSpPr>
          <p:spPr>
            <a:xfrm>
              <a:off x="10174666" y="4130671"/>
              <a:ext cx="260596" cy="6557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1200" dirty="0">
                <a:latin typeface="+mj-lt"/>
              </a:endParaRPr>
            </a:p>
          </p:txBody>
        </p:sp>
        <p:sp>
          <p:nvSpPr>
            <p:cNvPr id="60" name="Rectangle: Rounded Corners 59">
              <a:extLst>
                <a:ext uri="{FF2B5EF4-FFF2-40B4-BE49-F238E27FC236}">
                  <a16:creationId xmlns:a16="http://schemas.microsoft.com/office/drawing/2014/main" id="{DB2AF932-C8CD-48F7-AD13-67CF9DEB5D2A}"/>
                </a:ext>
              </a:extLst>
            </p:cNvPr>
            <p:cNvSpPr/>
            <p:nvPr/>
          </p:nvSpPr>
          <p:spPr>
            <a:xfrm>
              <a:off x="10346678" y="4230645"/>
              <a:ext cx="260596" cy="6557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1200" dirty="0">
                <a:latin typeface="+mj-lt"/>
              </a:endParaRPr>
            </a:p>
          </p:txBody>
        </p:sp>
        <p:sp>
          <p:nvSpPr>
            <p:cNvPr id="61" name="Flowchart: Magnetic Disk 60">
              <a:extLst>
                <a:ext uri="{FF2B5EF4-FFF2-40B4-BE49-F238E27FC236}">
                  <a16:creationId xmlns:a16="http://schemas.microsoft.com/office/drawing/2014/main" id="{68E5F85A-EBEF-4AB9-98CE-D1C91ECDE1B8}"/>
                </a:ext>
              </a:extLst>
            </p:cNvPr>
            <p:cNvSpPr/>
            <p:nvPr/>
          </p:nvSpPr>
          <p:spPr>
            <a:xfrm>
              <a:off x="9176168" y="3330297"/>
              <a:ext cx="393692" cy="279000"/>
            </a:xfrm>
            <a:prstGeom prst="flowChartMagneticDisk">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sz="2000">
                <a:latin typeface="+mj-lt"/>
              </a:endParaRPr>
            </a:p>
          </p:txBody>
        </p:sp>
        <p:sp>
          <p:nvSpPr>
            <p:cNvPr id="62" name="Flowchart: Magnetic Disk 61">
              <a:extLst>
                <a:ext uri="{FF2B5EF4-FFF2-40B4-BE49-F238E27FC236}">
                  <a16:creationId xmlns:a16="http://schemas.microsoft.com/office/drawing/2014/main" id="{3A13BE2E-73FE-4B09-A41C-520BA64B981C}"/>
                </a:ext>
              </a:extLst>
            </p:cNvPr>
            <p:cNvSpPr/>
            <p:nvPr/>
          </p:nvSpPr>
          <p:spPr>
            <a:xfrm>
              <a:off x="10281807" y="3324611"/>
              <a:ext cx="393692" cy="279000"/>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2000">
                <a:latin typeface="+mj-lt"/>
              </a:endParaRPr>
            </a:p>
          </p:txBody>
        </p:sp>
        <p:pic>
          <p:nvPicPr>
            <p:cNvPr id="63" name="Graphic 62" descr="User with solid fill">
              <a:extLst>
                <a:ext uri="{FF2B5EF4-FFF2-40B4-BE49-F238E27FC236}">
                  <a16:creationId xmlns:a16="http://schemas.microsoft.com/office/drawing/2014/main" id="{01737A3F-64EC-41B5-86E7-832E0820708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063664" y="4015516"/>
              <a:ext cx="118789" cy="134580"/>
            </a:xfrm>
            <a:prstGeom prst="rect">
              <a:avLst/>
            </a:prstGeom>
          </p:spPr>
        </p:pic>
        <p:pic>
          <p:nvPicPr>
            <p:cNvPr id="64" name="Graphic 63" descr="User with solid fill">
              <a:extLst>
                <a:ext uri="{FF2B5EF4-FFF2-40B4-BE49-F238E27FC236}">
                  <a16:creationId xmlns:a16="http://schemas.microsoft.com/office/drawing/2014/main" id="{A085B6C9-8CFD-4DD2-B57D-B6838215A8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03134" y="3913782"/>
              <a:ext cx="118789" cy="134580"/>
            </a:xfrm>
            <a:prstGeom prst="rect">
              <a:avLst/>
            </a:prstGeom>
          </p:spPr>
        </p:pic>
        <p:pic>
          <p:nvPicPr>
            <p:cNvPr id="65" name="Graphic 64" descr="User with solid fill">
              <a:extLst>
                <a:ext uri="{FF2B5EF4-FFF2-40B4-BE49-F238E27FC236}">
                  <a16:creationId xmlns:a16="http://schemas.microsoft.com/office/drawing/2014/main" id="{3656E871-8E2A-4351-8776-86748C14E69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21290" y="3911450"/>
              <a:ext cx="118789" cy="134580"/>
            </a:xfrm>
            <a:prstGeom prst="rect">
              <a:avLst/>
            </a:prstGeom>
          </p:spPr>
        </p:pic>
        <p:pic>
          <p:nvPicPr>
            <p:cNvPr id="66" name="Graphic 65" descr="User with solid fill">
              <a:extLst>
                <a:ext uri="{FF2B5EF4-FFF2-40B4-BE49-F238E27FC236}">
                  <a16:creationId xmlns:a16="http://schemas.microsoft.com/office/drawing/2014/main" id="{0834AC3A-EDCD-4630-8E83-803171437B1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665865" y="4023277"/>
              <a:ext cx="118789" cy="134580"/>
            </a:xfrm>
            <a:prstGeom prst="rect">
              <a:avLst/>
            </a:prstGeom>
          </p:spPr>
        </p:pic>
        <p:pic>
          <p:nvPicPr>
            <p:cNvPr id="67" name="Graphic 66" descr="User with solid fill">
              <a:extLst>
                <a:ext uri="{FF2B5EF4-FFF2-40B4-BE49-F238E27FC236}">
                  <a16:creationId xmlns:a16="http://schemas.microsoft.com/office/drawing/2014/main" id="{C5A4E6FB-0FB4-4C9B-9D96-5989C758D1A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50263" y="3245390"/>
              <a:ext cx="118789" cy="134580"/>
            </a:xfrm>
            <a:prstGeom prst="rect">
              <a:avLst/>
            </a:prstGeom>
          </p:spPr>
        </p:pic>
        <p:pic>
          <p:nvPicPr>
            <p:cNvPr id="68" name="Graphic 67" descr="User with solid fill">
              <a:extLst>
                <a:ext uri="{FF2B5EF4-FFF2-40B4-BE49-F238E27FC236}">
                  <a16:creationId xmlns:a16="http://schemas.microsoft.com/office/drawing/2014/main" id="{76D60F92-C180-4ECD-8A58-943890C3652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47386" y="3255151"/>
              <a:ext cx="118789" cy="134580"/>
            </a:xfrm>
            <a:prstGeom prst="rect">
              <a:avLst/>
            </a:prstGeom>
          </p:spPr>
        </p:pic>
        <p:sp>
          <p:nvSpPr>
            <p:cNvPr id="69" name="Rectangle: Rounded Corners 68">
              <a:extLst>
                <a:ext uri="{FF2B5EF4-FFF2-40B4-BE49-F238E27FC236}">
                  <a16:creationId xmlns:a16="http://schemas.microsoft.com/office/drawing/2014/main" id="{6D32F58A-44D5-4053-90A1-4ADE8D0F65F0}"/>
                </a:ext>
              </a:extLst>
            </p:cNvPr>
            <p:cNvSpPr/>
            <p:nvPr/>
          </p:nvSpPr>
          <p:spPr>
            <a:xfrm>
              <a:off x="9411397" y="2697515"/>
              <a:ext cx="246831" cy="65576"/>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sz="1200" dirty="0">
                <a:latin typeface="+mj-lt"/>
              </a:endParaRPr>
            </a:p>
          </p:txBody>
        </p:sp>
        <p:sp>
          <p:nvSpPr>
            <p:cNvPr id="70" name="Rectangle: Rounded Corners 69">
              <a:extLst>
                <a:ext uri="{FF2B5EF4-FFF2-40B4-BE49-F238E27FC236}">
                  <a16:creationId xmlns:a16="http://schemas.microsoft.com/office/drawing/2014/main" id="{50B6345C-4CB0-4173-A365-2426ED654792}"/>
                </a:ext>
              </a:extLst>
            </p:cNvPr>
            <p:cNvSpPr/>
            <p:nvPr/>
          </p:nvSpPr>
          <p:spPr>
            <a:xfrm>
              <a:off x="10247722" y="2697876"/>
              <a:ext cx="260596" cy="6557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900" dirty="0">
                <a:latin typeface="+mj-lt"/>
              </a:endParaRPr>
            </a:p>
          </p:txBody>
        </p:sp>
        <p:sp>
          <p:nvSpPr>
            <p:cNvPr id="71" name="Rectangle: Rounded Corners 70">
              <a:extLst>
                <a:ext uri="{FF2B5EF4-FFF2-40B4-BE49-F238E27FC236}">
                  <a16:creationId xmlns:a16="http://schemas.microsoft.com/office/drawing/2014/main" id="{7DE2A9FF-21F2-4B37-B2F5-8F480890677F}"/>
                </a:ext>
              </a:extLst>
            </p:cNvPr>
            <p:cNvSpPr/>
            <p:nvPr/>
          </p:nvSpPr>
          <p:spPr>
            <a:xfrm>
              <a:off x="9628105" y="2834852"/>
              <a:ext cx="246831" cy="65576"/>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sz="1200" dirty="0">
                <a:latin typeface="+mj-lt"/>
              </a:endParaRPr>
            </a:p>
          </p:txBody>
        </p:sp>
        <p:sp>
          <p:nvSpPr>
            <p:cNvPr id="72" name="Rectangle: Rounded Corners 71">
              <a:extLst>
                <a:ext uri="{FF2B5EF4-FFF2-40B4-BE49-F238E27FC236}">
                  <a16:creationId xmlns:a16="http://schemas.microsoft.com/office/drawing/2014/main" id="{35FE862E-C5D5-4569-9559-479A16822AF4}"/>
                </a:ext>
              </a:extLst>
            </p:cNvPr>
            <p:cNvSpPr/>
            <p:nvPr/>
          </p:nvSpPr>
          <p:spPr>
            <a:xfrm>
              <a:off x="10030871" y="2835213"/>
              <a:ext cx="260596" cy="6557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1200" dirty="0">
                <a:latin typeface="+mj-lt"/>
              </a:endParaRPr>
            </a:p>
          </p:txBody>
        </p:sp>
        <p:pic>
          <p:nvPicPr>
            <p:cNvPr id="73" name="Graphic 72" descr="User with solid fill">
              <a:extLst>
                <a:ext uri="{FF2B5EF4-FFF2-40B4-BE49-F238E27FC236}">
                  <a16:creationId xmlns:a16="http://schemas.microsoft.com/office/drawing/2014/main" id="{4612D804-AA96-45F7-86F0-8231BAB1D8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38876" y="2582360"/>
              <a:ext cx="118789" cy="134580"/>
            </a:xfrm>
            <a:prstGeom prst="rect">
              <a:avLst/>
            </a:prstGeom>
          </p:spPr>
        </p:pic>
        <p:pic>
          <p:nvPicPr>
            <p:cNvPr id="74" name="Graphic 73" descr="User with solid fill">
              <a:extLst>
                <a:ext uri="{FF2B5EF4-FFF2-40B4-BE49-F238E27FC236}">
                  <a16:creationId xmlns:a16="http://schemas.microsoft.com/office/drawing/2014/main" id="{77809BE2-AA42-426E-BEC6-BB3F3FB1CF4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98064" y="2590482"/>
              <a:ext cx="118789" cy="134580"/>
            </a:xfrm>
            <a:prstGeom prst="rect">
              <a:avLst/>
            </a:prstGeom>
          </p:spPr>
        </p:pic>
        <p:cxnSp>
          <p:nvCxnSpPr>
            <p:cNvPr id="75" name="Straight Arrow Connector 74">
              <a:extLst>
                <a:ext uri="{FF2B5EF4-FFF2-40B4-BE49-F238E27FC236}">
                  <a16:creationId xmlns:a16="http://schemas.microsoft.com/office/drawing/2014/main" id="{1E90AD97-CBFF-41ED-9054-015201F9A840}"/>
                </a:ext>
              </a:extLst>
            </p:cNvPr>
            <p:cNvCxnSpPr>
              <a:stCxn id="69" idx="2"/>
              <a:endCxn id="71" idx="1"/>
            </p:cNvCxnSpPr>
            <p:nvPr/>
          </p:nvCxnSpPr>
          <p:spPr>
            <a:xfrm>
              <a:off x="9534813" y="2763091"/>
              <a:ext cx="93293" cy="1045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F696B65-2426-4089-88D4-621E66EBC118}"/>
                </a:ext>
              </a:extLst>
            </p:cNvPr>
            <p:cNvCxnSpPr>
              <a:cxnSpLocks/>
              <a:stCxn id="69" idx="3"/>
              <a:endCxn id="72" idx="1"/>
            </p:cNvCxnSpPr>
            <p:nvPr/>
          </p:nvCxnSpPr>
          <p:spPr>
            <a:xfrm>
              <a:off x="9658228" y="2730303"/>
              <a:ext cx="372643" cy="1376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1081B12-87E9-496A-8885-7DA7AE2E839C}"/>
                </a:ext>
              </a:extLst>
            </p:cNvPr>
            <p:cNvCxnSpPr>
              <a:cxnSpLocks/>
              <a:stCxn id="71" idx="3"/>
              <a:endCxn id="70" idx="1"/>
            </p:cNvCxnSpPr>
            <p:nvPr/>
          </p:nvCxnSpPr>
          <p:spPr>
            <a:xfrm flipV="1">
              <a:off x="9874936" y="2730664"/>
              <a:ext cx="372786" cy="1369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7A15F63-4012-4106-B58E-36C7CCD513DC}"/>
                </a:ext>
              </a:extLst>
            </p:cNvPr>
            <p:cNvCxnSpPr>
              <a:cxnSpLocks/>
              <a:stCxn id="72" idx="3"/>
              <a:endCxn id="70" idx="2"/>
            </p:cNvCxnSpPr>
            <p:nvPr/>
          </p:nvCxnSpPr>
          <p:spPr>
            <a:xfrm flipV="1">
              <a:off x="10291468" y="2763452"/>
              <a:ext cx="86553" cy="1045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Rectangle: Rounded Corners 78">
              <a:extLst>
                <a:ext uri="{FF2B5EF4-FFF2-40B4-BE49-F238E27FC236}">
                  <a16:creationId xmlns:a16="http://schemas.microsoft.com/office/drawing/2014/main" id="{8D97FA58-9A2B-4628-9C88-38843558B15D}"/>
                </a:ext>
              </a:extLst>
            </p:cNvPr>
            <p:cNvSpPr/>
            <p:nvPr/>
          </p:nvSpPr>
          <p:spPr>
            <a:xfrm>
              <a:off x="9799505" y="2613700"/>
              <a:ext cx="302194" cy="8108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1200" dirty="0">
                <a:latin typeface="+mj-lt"/>
              </a:endParaRPr>
            </a:p>
          </p:txBody>
        </p:sp>
        <p:pic>
          <p:nvPicPr>
            <p:cNvPr id="80" name="Graphic 79" descr="User with solid fill">
              <a:extLst>
                <a:ext uri="{FF2B5EF4-FFF2-40B4-BE49-F238E27FC236}">
                  <a16:creationId xmlns:a16="http://schemas.microsoft.com/office/drawing/2014/main" id="{927D8499-163B-48D2-A19E-FC7F7892FFA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96197" y="2519001"/>
              <a:ext cx="118789" cy="134580"/>
            </a:xfrm>
            <a:prstGeom prst="rect">
              <a:avLst/>
            </a:prstGeom>
          </p:spPr>
        </p:pic>
        <p:cxnSp>
          <p:nvCxnSpPr>
            <p:cNvPr id="81" name="Straight Arrow Connector 80">
              <a:extLst>
                <a:ext uri="{FF2B5EF4-FFF2-40B4-BE49-F238E27FC236}">
                  <a16:creationId xmlns:a16="http://schemas.microsoft.com/office/drawing/2014/main" id="{DE245095-7465-4C8A-AFF6-D5ECA4CD940E}"/>
                </a:ext>
              </a:extLst>
            </p:cNvPr>
            <p:cNvCxnSpPr>
              <a:cxnSpLocks/>
              <a:stCxn id="79" idx="3"/>
              <a:endCxn id="70" idx="0"/>
            </p:cNvCxnSpPr>
            <p:nvPr/>
          </p:nvCxnSpPr>
          <p:spPr>
            <a:xfrm>
              <a:off x="10101699" y="2654243"/>
              <a:ext cx="276322" cy="436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6C5D729-D479-4EB7-BF61-3E77F0042F8C}"/>
                </a:ext>
              </a:extLst>
            </p:cNvPr>
            <p:cNvCxnSpPr>
              <a:cxnSpLocks/>
              <a:stCxn id="69" idx="0"/>
              <a:endCxn id="79" idx="1"/>
            </p:cNvCxnSpPr>
            <p:nvPr/>
          </p:nvCxnSpPr>
          <p:spPr>
            <a:xfrm flipV="1">
              <a:off x="9534813" y="2654243"/>
              <a:ext cx="264692" cy="432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AB95946A-9AFC-462E-99C5-1443B7D1CF09}"/>
              </a:ext>
            </a:extLst>
          </p:cNvPr>
          <p:cNvSpPr txBox="1"/>
          <p:nvPr/>
        </p:nvSpPr>
        <p:spPr>
          <a:xfrm>
            <a:off x="5280508" y="1560879"/>
            <a:ext cx="1050544" cy="369332"/>
          </a:xfrm>
          <a:prstGeom prst="rect">
            <a:avLst/>
          </a:prstGeom>
          <a:noFill/>
        </p:spPr>
        <p:txBody>
          <a:bodyPr wrap="none" rtlCol="0">
            <a:spAutoFit/>
          </a:bodyPr>
          <a:lstStyle/>
          <a:p>
            <a:r>
              <a:rPr kumimoji="0" lang="fr-FR" sz="1800" b="0" i="0" u="none" strike="noStrike" kern="1200" cap="none" spc="0" normalizeH="0" baseline="0" noProof="0" dirty="0">
                <a:ln>
                  <a:noFill/>
                </a:ln>
                <a:solidFill>
                  <a:srgbClr val="000094"/>
                </a:solidFill>
                <a:effectLst/>
                <a:uLnTx/>
                <a:uFillTx/>
                <a:latin typeface="Calibri"/>
                <a:ea typeface="+mn-ea"/>
                <a:cs typeface="+mn-cs"/>
              </a:rPr>
              <a:t>/ control.</a:t>
            </a:r>
            <a:endParaRPr lang="en-GB" dirty="0"/>
          </a:p>
        </p:txBody>
      </p:sp>
    </p:spTree>
    <p:extLst>
      <p:ext uri="{BB962C8B-B14F-4D97-AF65-F5344CB8AC3E}">
        <p14:creationId xmlns:p14="http://schemas.microsoft.com/office/powerpoint/2010/main" val="384754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8D3896-7D11-4A9D-808D-177A9ECE4C47}"/>
              </a:ext>
            </a:extLst>
          </p:cNvPr>
          <p:cNvSpPr>
            <a:spLocks noGrp="1"/>
          </p:cNvSpPr>
          <p:nvPr>
            <p:ph type="dt" sz="half" idx="10"/>
          </p:nvPr>
        </p:nvSpPr>
        <p:spPr/>
        <p:txBody>
          <a:bodyPr/>
          <a:lstStyle/>
          <a:p>
            <a:fld id="{F8774269-1AFA-42B2-BBFA-477F573B10B7}" type="datetime4">
              <a:rPr lang="en-GB" noProof="0" smtClean="0"/>
              <a:t>24 November 2021</a:t>
            </a:fld>
            <a:endParaRPr lang="en-GB" noProof="0"/>
          </a:p>
        </p:txBody>
      </p:sp>
      <p:sp>
        <p:nvSpPr>
          <p:cNvPr id="4" name="Slide Number Placeholder 3">
            <a:extLst>
              <a:ext uri="{FF2B5EF4-FFF2-40B4-BE49-F238E27FC236}">
                <a16:creationId xmlns:a16="http://schemas.microsoft.com/office/drawing/2014/main" id="{8CD0DA95-8117-4049-A8F3-138F0180D6E7}"/>
              </a:ext>
            </a:extLst>
          </p:cNvPr>
          <p:cNvSpPr>
            <a:spLocks noGrp="1"/>
          </p:cNvSpPr>
          <p:nvPr>
            <p:ph type="sldNum" sz="quarter" idx="12"/>
          </p:nvPr>
        </p:nvSpPr>
        <p:spPr/>
        <p:txBody>
          <a:bodyPr/>
          <a:lstStyle/>
          <a:p>
            <a:fld id="{46735E09-D06A-4765-B4D1-A70A5B2E5B6E}" type="slidenum">
              <a:rPr lang="en-GB" noProof="0" smtClean="0"/>
              <a:pPr/>
              <a:t>3</a:t>
            </a:fld>
            <a:endParaRPr lang="en-GB" noProof="0"/>
          </a:p>
        </p:txBody>
      </p:sp>
      <p:sp>
        <p:nvSpPr>
          <p:cNvPr id="5" name="Title 4">
            <a:extLst>
              <a:ext uri="{FF2B5EF4-FFF2-40B4-BE49-F238E27FC236}">
                <a16:creationId xmlns:a16="http://schemas.microsoft.com/office/drawing/2014/main" id="{EB109EED-A508-4ED1-B885-285B1E04BCD3}"/>
              </a:ext>
            </a:extLst>
          </p:cNvPr>
          <p:cNvSpPr>
            <a:spLocks noGrp="1"/>
          </p:cNvSpPr>
          <p:nvPr>
            <p:ph type="title"/>
          </p:nvPr>
        </p:nvSpPr>
        <p:spPr>
          <a:xfrm>
            <a:off x="515938" y="453851"/>
            <a:ext cx="9271874" cy="757619"/>
          </a:xfrm>
        </p:spPr>
        <p:txBody>
          <a:bodyPr/>
          <a:lstStyle/>
          <a:p>
            <a:r>
              <a:rPr lang="fr-FR" dirty="0"/>
              <a:t>Data-Infrastructure </a:t>
            </a:r>
            <a:r>
              <a:rPr lang="fr-FR" dirty="0" err="1"/>
              <a:t>Ecosystem</a:t>
            </a:r>
            <a:r>
              <a:rPr lang="fr-FR" dirty="0"/>
              <a:t> </a:t>
            </a:r>
            <a:r>
              <a:rPr lang="fr-FR" dirty="0" err="1"/>
              <a:t>Federation</a:t>
            </a:r>
            <a:r>
              <a:rPr lang="fr-FR" dirty="0"/>
              <a:t> </a:t>
            </a:r>
            <a:r>
              <a:rPr lang="fr-FR" dirty="0" err="1"/>
              <a:t>Conceptual</a:t>
            </a:r>
            <a:r>
              <a:rPr lang="fr-FR" dirty="0"/>
              <a:t> model</a:t>
            </a:r>
            <a:endParaRPr lang="en-GB" dirty="0"/>
          </a:p>
        </p:txBody>
      </p:sp>
      <p:sp>
        <p:nvSpPr>
          <p:cNvPr id="15" name="Oval 14">
            <a:extLst>
              <a:ext uri="{FF2B5EF4-FFF2-40B4-BE49-F238E27FC236}">
                <a16:creationId xmlns:a16="http://schemas.microsoft.com/office/drawing/2014/main" id="{112123D6-16D9-4876-83A6-E5B8D7ED06A4}"/>
              </a:ext>
            </a:extLst>
          </p:cNvPr>
          <p:cNvSpPr/>
          <p:nvPr/>
        </p:nvSpPr>
        <p:spPr>
          <a:xfrm>
            <a:off x="651629" y="5029004"/>
            <a:ext cx="1957874" cy="100555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latin typeface="+mj-lt"/>
            </a:endParaRPr>
          </a:p>
        </p:txBody>
      </p:sp>
      <p:sp>
        <p:nvSpPr>
          <p:cNvPr id="16" name="Oval 15">
            <a:extLst>
              <a:ext uri="{FF2B5EF4-FFF2-40B4-BE49-F238E27FC236}">
                <a16:creationId xmlns:a16="http://schemas.microsoft.com/office/drawing/2014/main" id="{81E38515-B47A-48E7-8724-2F6FF8F019D3}"/>
              </a:ext>
            </a:extLst>
          </p:cNvPr>
          <p:cNvSpPr/>
          <p:nvPr/>
        </p:nvSpPr>
        <p:spPr>
          <a:xfrm>
            <a:off x="3673348" y="5034557"/>
            <a:ext cx="1957874" cy="1005554"/>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latin typeface="+mj-lt"/>
            </a:endParaRPr>
          </a:p>
        </p:txBody>
      </p:sp>
      <p:sp>
        <p:nvSpPr>
          <p:cNvPr id="25" name="Rectangle: Rounded Corners 24">
            <a:extLst>
              <a:ext uri="{FF2B5EF4-FFF2-40B4-BE49-F238E27FC236}">
                <a16:creationId xmlns:a16="http://schemas.microsoft.com/office/drawing/2014/main" id="{51FDCEE1-8B1B-4E6C-B7A3-4EFC67D1C087}"/>
              </a:ext>
            </a:extLst>
          </p:cNvPr>
          <p:cNvSpPr/>
          <p:nvPr/>
        </p:nvSpPr>
        <p:spPr>
          <a:xfrm>
            <a:off x="1246852" y="5181418"/>
            <a:ext cx="767431" cy="208246"/>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1200" dirty="0">
                <a:latin typeface="+mj-lt"/>
              </a:rPr>
              <a:t>Org. A</a:t>
            </a:r>
          </a:p>
        </p:txBody>
      </p:sp>
      <p:sp>
        <p:nvSpPr>
          <p:cNvPr id="26" name="Rectangle: Rounded Corners 25">
            <a:extLst>
              <a:ext uri="{FF2B5EF4-FFF2-40B4-BE49-F238E27FC236}">
                <a16:creationId xmlns:a16="http://schemas.microsoft.com/office/drawing/2014/main" id="{026B0644-4267-4B79-A531-61F4F1391A47}"/>
              </a:ext>
            </a:extLst>
          </p:cNvPr>
          <p:cNvSpPr/>
          <p:nvPr/>
        </p:nvSpPr>
        <p:spPr>
          <a:xfrm>
            <a:off x="4268321" y="5181418"/>
            <a:ext cx="767928" cy="20824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1200" dirty="0">
                <a:latin typeface="+mj-lt"/>
              </a:rPr>
              <a:t>Org. B</a:t>
            </a:r>
          </a:p>
        </p:txBody>
      </p:sp>
      <p:grpSp>
        <p:nvGrpSpPr>
          <p:cNvPr id="59" name="Group 58">
            <a:extLst>
              <a:ext uri="{FF2B5EF4-FFF2-40B4-BE49-F238E27FC236}">
                <a16:creationId xmlns:a16="http://schemas.microsoft.com/office/drawing/2014/main" id="{D9D81B54-450D-41FD-8C7E-B368C3BA0ECE}"/>
              </a:ext>
            </a:extLst>
          </p:cNvPr>
          <p:cNvGrpSpPr/>
          <p:nvPr/>
        </p:nvGrpSpPr>
        <p:grpSpPr>
          <a:xfrm>
            <a:off x="175034" y="4904246"/>
            <a:ext cx="5989610" cy="1175003"/>
            <a:chOff x="3247566" y="4894812"/>
            <a:chExt cx="5821964" cy="1175003"/>
          </a:xfrm>
        </p:grpSpPr>
        <p:sp>
          <p:nvSpPr>
            <p:cNvPr id="14" name="Parallelogram 13">
              <a:extLst>
                <a:ext uri="{FF2B5EF4-FFF2-40B4-BE49-F238E27FC236}">
                  <a16:creationId xmlns:a16="http://schemas.microsoft.com/office/drawing/2014/main" id="{0BC0678A-405F-4DB7-BFE9-CAF3695EF810}"/>
                </a:ext>
              </a:extLst>
            </p:cNvPr>
            <p:cNvSpPr/>
            <p:nvPr/>
          </p:nvSpPr>
          <p:spPr>
            <a:xfrm>
              <a:off x="3247566" y="4894812"/>
              <a:ext cx="5821964" cy="1175003"/>
            </a:xfrm>
            <a:prstGeom prst="parallelogram">
              <a:avLst>
                <a:gd name="adj" fmla="val 6943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sz="2000">
                <a:latin typeface="+mj-lt"/>
              </a:endParaRPr>
            </a:p>
          </p:txBody>
        </p:sp>
        <p:sp>
          <p:nvSpPr>
            <p:cNvPr id="24" name="TextBox 23">
              <a:extLst>
                <a:ext uri="{FF2B5EF4-FFF2-40B4-BE49-F238E27FC236}">
                  <a16:creationId xmlns:a16="http://schemas.microsoft.com/office/drawing/2014/main" id="{C86B1857-759C-4A16-B867-4AC2F1D3FE3E}"/>
                </a:ext>
              </a:extLst>
            </p:cNvPr>
            <p:cNvSpPr txBox="1"/>
            <p:nvPr/>
          </p:nvSpPr>
          <p:spPr>
            <a:xfrm rot="18286439">
              <a:off x="8408869" y="5386860"/>
              <a:ext cx="995465" cy="307777"/>
            </a:xfrm>
            <a:prstGeom prst="rect">
              <a:avLst/>
            </a:prstGeom>
            <a:noFill/>
          </p:spPr>
          <p:txBody>
            <a:bodyPr wrap="none" rtlCol="0">
              <a:spAutoFit/>
            </a:bodyPr>
            <a:lstStyle/>
            <a:p>
              <a:pPr algn="ctr"/>
              <a:r>
                <a:rPr lang="en-GB" sz="1400" dirty="0"/>
                <a:t>Trust plane</a:t>
              </a:r>
            </a:p>
          </p:txBody>
        </p:sp>
        <p:cxnSp>
          <p:nvCxnSpPr>
            <p:cNvPr id="27" name="Straight Arrow Connector 26">
              <a:extLst>
                <a:ext uri="{FF2B5EF4-FFF2-40B4-BE49-F238E27FC236}">
                  <a16:creationId xmlns:a16="http://schemas.microsoft.com/office/drawing/2014/main" id="{165124C3-1F30-4C97-99C0-EC897AFFC146}"/>
                </a:ext>
              </a:extLst>
            </p:cNvPr>
            <p:cNvCxnSpPr>
              <a:cxnSpLocks/>
              <a:stCxn id="15" idx="6"/>
              <a:endCxn id="16" idx="2"/>
            </p:cNvCxnSpPr>
            <p:nvPr/>
          </p:nvCxnSpPr>
          <p:spPr>
            <a:xfrm>
              <a:off x="5613896" y="5522347"/>
              <a:ext cx="1034069" cy="555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9" name="Rectangle: Rounded Corners 28">
            <a:extLst>
              <a:ext uri="{FF2B5EF4-FFF2-40B4-BE49-F238E27FC236}">
                <a16:creationId xmlns:a16="http://schemas.microsoft.com/office/drawing/2014/main" id="{12032E2A-34D4-4857-A6D2-FE5D3A7E1261}"/>
              </a:ext>
            </a:extLst>
          </p:cNvPr>
          <p:cNvSpPr/>
          <p:nvPr/>
        </p:nvSpPr>
        <p:spPr>
          <a:xfrm>
            <a:off x="755922" y="5522484"/>
            <a:ext cx="667510" cy="16841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1200" dirty="0" err="1">
                <a:latin typeface="+mj-lt"/>
              </a:rPr>
              <a:t>UserA</a:t>
            </a:r>
            <a:endParaRPr lang="en-GB" sz="1200" dirty="0">
              <a:latin typeface="+mj-lt"/>
            </a:endParaRPr>
          </a:p>
        </p:txBody>
      </p:sp>
      <p:sp>
        <p:nvSpPr>
          <p:cNvPr id="30" name="Rectangle: Rounded Corners 29">
            <a:extLst>
              <a:ext uri="{FF2B5EF4-FFF2-40B4-BE49-F238E27FC236}">
                <a16:creationId xmlns:a16="http://schemas.microsoft.com/office/drawing/2014/main" id="{DA848C81-6565-4687-842E-4167E993421F}"/>
              </a:ext>
            </a:extLst>
          </p:cNvPr>
          <p:cNvSpPr/>
          <p:nvPr/>
        </p:nvSpPr>
        <p:spPr>
          <a:xfrm>
            <a:off x="4756532" y="5522484"/>
            <a:ext cx="704737" cy="16841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1200" dirty="0" err="1">
                <a:latin typeface="+mj-lt"/>
              </a:rPr>
              <a:t>UserB</a:t>
            </a:r>
            <a:endParaRPr lang="en-GB" sz="900" dirty="0">
              <a:latin typeface="+mj-lt"/>
            </a:endParaRPr>
          </a:p>
        </p:txBody>
      </p:sp>
      <p:sp>
        <p:nvSpPr>
          <p:cNvPr id="31" name="Rectangle: Rounded Corners 30">
            <a:extLst>
              <a:ext uri="{FF2B5EF4-FFF2-40B4-BE49-F238E27FC236}">
                <a16:creationId xmlns:a16="http://schemas.microsoft.com/office/drawing/2014/main" id="{E6BA6B1E-935F-4E44-AD21-2003D979D242}"/>
              </a:ext>
            </a:extLst>
          </p:cNvPr>
          <p:cNvSpPr/>
          <p:nvPr/>
        </p:nvSpPr>
        <p:spPr>
          <a:xfrm>
            <a:off x="1673531" y="5522484"/>
            <a:ext cx="667510" cy="16841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1200" dirty="0" err="1">
                <a:latin typeface="+mj-lt"/>
              </a:rPr>
              <a:t>IdPA</a:t>
            </a:r>
            <a:endParaRPr lang="en-GB" sz="1200" dirty="0">
              <a:latin typeface="+mj-lt"/>
            </a:endParaRPr>
          </a:p>
        </p:txBody>
      </p:sp>
      <p:sp>
        <p:nvSpPr>
          <p:cNvPr id="32" name="Rectangle: Rounded Corners 31">
            <a:extLst>
              <a:ext uri="{FF2B5EF4-FFF2-40B4-BE49-F238E27FC236}">
                <a16:creationId xmlns:a16="http://schemas.microsoft.com/office/drawing/2014/main" id="{06B54AF0-C047-4EE9-98B9-0CA590E973E7}"/>
              </a:ext>
            </a:extLst>
          </p:cNvPr>
          <p:cNvSpPr/>
          <p:nvPr/>
        </p:nvSpPr>
        <p:spPr>
          <a:xfrm>
            <a:off x="1296812" y="5779235"/>
            <a:ext cx="667510" cy="16841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1200" dirty="0" err="1">
                <a:latin typeface="+mj-lt"/>
              </a:rPr>
              <a:t>SvcA</a:t>
            </a:r>
            <a:endParaRPr lang="en-GB" sz="1200" dirty="0">
              <a:latin typeface="+mj-lt"/>
            </a:endParaRPr>
          </a:p>
        </p:txBody>
      </p:sp>
      <p:sp>
        <p:nvSpPr>
          <p:cNvPr id="33" name="Rectangle: Rounded Corners 32">
            <a:extLst>
              <a:ext uri="{FF2B5EF4-FFF2-40B4-BE49-F238E27FC236}">
                <a16:creationId xmlns:a16="http://schemas.microsoft.com/office/drawing/2014/main" id="{438C773F-7E0E-46AD-B977-4E0F8A112F05}"/>
              </a:ext>
            </a:extLst>
          </p:cNvPr>
          <p:cNvSpPr/>
          <p:nvPr/>
        </p:nvSpPr>
        <p:spPr>
          <a:xfrm>
            <a:off x="3834742" y="5522484"/>
            <a:ext cx="704737" cy="16841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1200" dirty="0" err="1">
                <a:latin typeface="+mj-lt"/>
              </a:rPr>
              <a:t>IdPB</a:t>
            </a:r>
            <a:endParaRPr lang="en-GB" sz="1200" dirty="0">
              <a:latin typeface="+mj-lt"/>
            </a:endParaRPr>
          </a:p>
        </p:txBody>
      </p:sp>
      <p:sp>
        <p:nvSpPr>
          <p:cNvPr id="34" name="Rectangle: Rounded Corners 33">
            <a:extLst>
              <a:ext uri="{FF2B5EF4-FFF2-40B4-BE49-F238E27FC236}">
                <a16:creationId xmlns:a16="http://schemas.microsoft.com/office/drawing/2014/main" id="{48863549-0B73-431D-A999-D271E5926846}"/>
              </a:ext>
            </a:extLst>
          </p:cNvPr>
          <p:cNvSpPr/>
          <p:nvPr/>
        </p:nvSpPr>
        <p:spPr>
          <a:xfrm>
            <a:off x="4299917" y="5779235"/>
            <a:ext cx="704737" cy="16841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1200" dirty="0" err="1">
                <a:latin typeface="+mj-lt"/>
              </a:rPr>
              <a:t>SvcB</a:t>
            </a:r>
            <a:endParaRPr lang="en-GB" sz="1200" dirty="0">
              <a:latin typeface="+mj-lt"/>
            </a:endParaRPr>
          </a:p>
        </p:txBody>
      </p:sp>
      <p:pic>
        <p:nvPicPr>
          <p:cNvPr id="37" name="Graphic 36" descr="User with solid fill">
            <a:extLst>
              <a:ext uri="{FF2B5EF4-FFF2-40B4-BE49-F238E27FC236}">
                <a16:creationId xmlns:a16="http://schemas.microsoft.com/office/drawing/2014/main" id="{1C7F5EF6-262D-4BBF-9B21-0A4F8F907E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233" y="5226745"/>
            <a:ext cx="321244" cy="345626"/>
          </a:xfrm>
          <a:prstGeom prst="rect">
            <a:avLst/>
          </a:prstGeom>
        </p:spPr>
      </p:pic>
      <p:pic>
        <p:nvPicPr>
          <p:cNvPr id="38" name="Graphic 37" descr="User with solid fill">
            <a:extLst>
              <a:ext uri="{FF2B5EF4-FFF2-40B4-BE49-F238E27FC236}">
                <a16:creationId xmlns:a16="http://schemas.microsoft.com/office/drawing/2014/main" id="{93532A35-3F39-4AD2-A951-802C1E7F17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8268" y="4965473"/>
            <a:ext cx="321244" cy="345626"/>
          </a:xfrm>
          <a:prstGeom prst="rect">
            <a:avLst/>
          </a:prstGeom>
        </p:spPr>
      </p:pic>
      <p:pic>
        <p:nvPicPr>
          <p:cNvPr id="39" name="Graphic 38" descr="User with solid fill">
            <a:extLst>
              <a:ext uri="{FF2B5EF4-FFF2-40B4-BE49-F238E27FC236}">
                <a16:creationId xmlns:a16="http://schemas.microsoft.com/office/drawing/2014/main" id="{FB82E539-AB43-4403-8640-CC029345B6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2124" y="4959484"/>
            <a:ext cx="321244" cy="345626"/>
          </a:xfrm>
          <a:prstGeom prst="rect">
            <a:avLst/>
          </a:prstGeom>
        </p:spPr>
      </p:pic>
      <p:pic>
        <p:nvPicPr>
          <p:cNvPr id="40" name="Graphic 39" descr="User with solid fill">
            <a:extLst>
              <a:ext uri="{FF2B5EF4-FFF2-40B4-BE49-F238E27FC236}">
                <a16:creationId xmlns:a16="http://schemas.microsoft.com/office/drawing/2014/main" id="{7CB8D2CF-D077-42BC-A934-3F60F6B956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3104" y="5246677"/>
            <a:ext cx="321244" cy="345626"/>
          </a:xfrm>
          <a:prstGeom prst="rect">
            <a:avLst/>
          </a:prstGeom>
        </p:spPr>
      </p:pic>
      <p:grpSp>
        <p:nvGrpSpPr>
          <p:cNvPr id="61" name="Group 60">
            <a:extLst>
              <a:ext uri="{FF2B5EF4-FFF2-40B4-BE49-F238E27FC236}">
                <a16:creationId xmlns:a16="http://schemas.microsoft.com/office/drawing/2014/main" id="{8CBF5A2B-1DDB-4C62-9D06-F9250657777F}"/>
              </a:ext>
            </a:extLst>
          </p:cNvPr>
          <p:cNvGrpSpPr/>
          <p:nvPr/>
        </p:nvGrpSpPr>
        <p:grpSpPr>
          <a:xfrm>
            <a:off x="281305" y="3208890"/>
            <a:ext cx="6059255" cy="2076651"/>
            <a:chOff x="3182644" y="3162543"/>
            <a:chExt cx="6059255" cy="2076651"/>
          </a:xfrm>
        </p:grpSpPr>
        <p:sp>
          <p:nvSpPr>
            <p:cNvPr id="6" name="Parallelogram 5">
              <a:extLst>
                <a:ext uri="{FF2B5EF4-FFF2-40B4-BE49-F238E27FC236}">
                  <a16:creationId xmlns:a16="http://schemas.microsoft.com/office/drawing/2014/main" id="{CAE1AA9B-8621-46A7-9AB3-8C6870F36365}"/>
                </a:ext>
              </a:extLst>
            </p:cNvPr>
            <p:cNvSpPr/>
            <p:nvPr/>
          </p:nvSpPr>
          <p:spPr>
            <a:xfrm>
              <a:off x="3182644" y="3162543"/>
              <a:ext cx="5897384" cy="1175003"/>
            </a:xfrm>
            <a:prstGeom prst="parallelogram">
              <a:avLst>
                <a:gd name="adj" fmla="val 6943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sz="2000">
                <a:latin typeface="+mj-lt"/>
              </a:endParaRPr>
            </a:p>
          </p:txBody>
        </p:sp>
        <p:sp>
          <p:nvSpPr>
            <p:cNvPr id="8" name="Oval 7">
              <a:extLst>
                <a:ext uri="{FF2B5EF4-FFF2-40B4-BE49-F238E27FC236}">
                  <a16:creationId xmlns:a16="http://schemas.microsoft.com/office/drawing/2014/main" id="{ABEDFFA2-CAE2-4FC4-9D93-8C8A00A375E1}"/>
                </a:ext>
              </a:extLst>
            </p:cNvPr>
            <p:cNvSpPr/>
            <p:nvPr/>
          </p:nvSpPr>
          <p:spPr>
            <a:xfrm>
              <a:off x="3648689" y="3287301"/>
              <a:ext cx="1957874" cy="100555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latin typeface="+mj-lt"/>
                </a:rPr>
                <a:t>Policies, roles, attributes,</a:t>
              </a:r>
            </a:p>
            <a:p>
              <a:pPr algn="ctr"/>
              <a:r>
                <a:rPr lang="en-GB" sz="1200" dirty="0">
                  <a:latin typeface="+mj-lt"/>
                </a:rPr>
                <a:t>services</a:t>
              </a:r>
            </a:p>
          </p:txBody>
        </p:sp>
        <p:sp>
          <p:nvSpPr>
            <p:cNvPr id="9" name="Oval 8">
              <a:extLst>
                <a:ext uri="{FF2B5EF4-FFF2-40B4-BE49-F238E27FC236}">
                  <a16:creationId xmlns:a16="http://schemas.microsoft.com/office/drawing/2014/main" id="{4E6B8915-96E8-483A-8C50-EBB4D577D09D}"/>
                </a:ext>
              </a:extLst>
            </p:cNvPr>
            <p:cNvSpPr/>
            <p:nvPr/>
          </p:nvSpPr>
          <p:spPr>
            <a:xfrm>
              <a:off x="6616439" y="3292854"/>
              <a:ext cx="1957874" cy="1005554"/>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latin typeface="+mj-lt"/>
                </a:rPr>
                <a:t>Policies, roles, attributes,</a:t>
              </a:r>
            </a:p>
            <a:p>
              <a:pPr algn="ctr"/>
              <a:r>
                <a:rPr lang="en-GB" sz="1200" dirty="0">
                  <a:latin typeface="+mj-lt"/>
                </a:rPr>
                <a:t>services</a:t>
              </a:r>
            </a:p>
          </p:txBody>
        </p:sp>
        <p:cxnSp>
          <p:nvCxnSpPr>
            <p:cNvPr id="18" name="Straight Connector 17">
              <a:extLst>
                <a:ext uri="{FF2B5EF4-FFF2-40B4-BE49-F238E27FC236}">
                  <a16:creationId xmlns:a16="http://schemas.microsoft.com/office/drawing/2014/main" id="{A0F27416-E20E-4131-80FB-1127AF1438A8}"/>
                </a:ext>
              </a:extLst>
            </p:cNvPr>
            <p:cNvCxnSpPr>
              <a:cxnSpLocks/>
              <a:stCxn id="8" idx="2"/>
              <a:endCxn id="25" idx="1"/>
            </p:cNvCxnSpPr>
            <p:nvPr/>
          </p:nvCxnSpPr>
          <p:spPr>
            <a:xfrm>
              <a:off x="3648689" y="3790078"/>
              <a:ext cx="499502" cy="1449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8E56808-B60F-454E-BAE1-952DEDCDB1A8}"/>
                </a:ext>
              </a:extLst>
            </p:cNvPr>
            <p:cNvCxnSpPr>
              <a:cxnSpLocks/>
              <a:stCxn id="8" idx="6"/>
              <a:endCxn id="25" idx="3"/>
            </p:cNvCxnSpPr>
            <p:nvPr/>
          </p:nvCxnSpPr>
          <p:spPr>
            <a:xfrm flipH="1">
              <a:off x="4915622" y="3790078"/>
              <a:ext cx="690941" cy="1449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B647A8-5228-45CE-ACBA-3742790DF82F}"/>
                </a:ext>
              </a:extLst>
            </p:cNvPr>
            <p:cNvCxnSpPr>
              <a:cxnSpLocks/>
              <a:stCxn id="9" idx="6"/>
              <a:endCxn id="26" idx="3"/>
            </p:cNvCxnSpPr>
            <p:nvPr/>
          </p:nvCxnSpPr>
          <p:spPr>
            <a:xfrm flipH="1">
              <a:off x="7937588" y="3795631"/>
              <a:ext cx="636725" cy="144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DC9B9E-E851-4C7A-ACE9-B110F4948BB6}"/>
                </a:ext>
              </a:extLst>
            </p:cNvPr>
            <p:cNvCxnSpPr>
              <a:cxnSpLocks/>
              <a:stCxn id="9" idx="2"/>
              <a:endCxn id="26" idx="1"/>
            </p:cNvCxnSpPr>
            <p:nvPr/>
          </p:nvCxnSpPr>
          <p:spPr>
            <a:xfrm>
              <a:off x="6616439" y="3795631"/>
              <a:ext cx="553221" cy="144356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47AC63A-506E-45E1-B699-17C0B884A9AB}"/>
                </a:ext>
              </a:extLst>
            </p:cNvPr>
            <p:cNvSpPr txBox="1"/>
            <p:nvPr/>
          </p:nvSpPr>
          <p:spPr>
            <a:xfrm rot="18286439">
              <a:off x="8397405" y="3646718"/>
              <a:ext cx="1165768" cy="523220"/>
            </a:xfrm>
            <a:prstGeom prst="rect">
              <a:avLst/>
            </a:prstGeom>
            <a:noFill/>
          </p:spPr>
          <p:txBody>
            <a:bodyPr wrap="none" rtlCol="0">
              <a:spAutoFit/>
            </a:bodyPr>
            <a:lstStyle/>
            <a:p>
              <a:pPr algn="ctr"/>
              <a:r>
                <a:rPr lang="en-GB" sz="1400" dirty="0"/>
                <a:t>Management</a:t>
              </a:r>
            </a:p>
            <a:p>
              <a:pPr algn="ctr"/>
              <a:r>
                <a:rPr lang="en-GB" sz="1400" dirty="0"/>
                <a:t>plane</a:t>
              </a:r>
            </a:p>
          </p:txBody>
        </p:sp>
        <p:cxnSp>
          <p:nvCxnSpPr>
            <p:cNvPr id="28" name="Straight Arrow Connector 27">
              <a:extLst>
                <a:ext uri="{FF2B5EF4-FFF2-40B4-BE49-F238E27FC236}">
                  <a16:creationId xmlns:a16="http://schemas.microsoft.com/office/drawing/2014/main" id="{54B8F97A-B48A-494F-A25E-FAB07F95E71B}"/>
                </a:ext>
              </a:extLst>
            </p:cNvPr>
            <p:cNvCxnSpPr>
              <a:cxnSpLocks/>
              <a:stCxn id="8" idx="6"/>
              <a:endCxn id="9" idx="2"/>
            </p:cNvCxnSpPr>
            <p:nvPr/>
          </p:nvCxnSpPr>
          <p:spPr>
            <a:xfrm>
              <a:off x="5606564" y="3790079"/>
              <a:ext cx="1009876" cy="555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Flowchart: Magnetic Disk 34">
              <a:extLst>
                <a:ext uri="{FF2B5EF4-FFF2-40B4-BE49-F238E27FC236}">
                  <a16:creationId xmlns:a16="http://schemas.microsoft.com/office/drawing/2014/main" id="{38955A67-5C07-4B1A-A638-713C803D35C1}"/>
                </a:ext>
              </a:extLst>
            </p:cNvPr>
            <p:cNvSpPr/>
            <p:nvPr/>
          </p:nvSpPr>
          <p:spPr>
            <a:xfrm>
              <a:off x="4073032" y="3457547"/>
              <a:ext cx="1064672" cy="716523"/>
            </a:xfrm>
            <a:prstGeom prst="flowChartMagneticDisk">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sz="2000">
                <a:latin typeface="+mj-lt"/>
              </a:endParaRPr>
            </a:p>
          </p:txBody>
        </p:sp>
        <p:sp>
          <p:nvSpPr>
            <p:cNvPr id="36" name="Flowchart: Magnetic Disk 35">
              <a:extLst>
                <a:ext uri="{FF2B5EF4-FFF2-40B4-BE49-F238E27FC236}">
                  <a16:creationId xmlns:a16="http://schemas.microsoft.com/office/drawing/2014/main" id="{5C1C5AF0-41A8-4954-8BDD-63B8643951D0}"/>
                </a:ext>
              </a:extLst>
            </p:cNvPr>
            <p:cNvSpPr/>
            <p:nvPr/>
          </p:nvSpPr>
          <p:spPr>
            <a:xfrm>
              <a:off x="7063040" y="3442944"/>
              <a:ext cx="1064672" cy="716523"/>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2000">
                <a:latin typeface="+mj-lt"/>
              </a:endParaRPr>
            </a:p>
          </p:txBody>
        </p:sp>
        <p:pic>
          <p:nvPicPr>
            <p:cNvPr id="41" name="Graphic 40" descr="User with solid fill">
              <a:extLst>
                <a:ext uri="{FF2B5EF4-FFF2-40B4-BE49-F238E27FC236}">
                  <a16:creationId xmlns:a16="http://schemas.microsoft.com/office/drawing/2014/main" id="{FC6F7638-6842-43BF-95BB-EBF687F6C3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4273" y="3239491"/>
              <a:ext cx="321244" cy="345626"/>
            </a:xfrm>
            <a:prstGeom prst="rect">
              <a:avLst/>
            </a:prstGeom>
          </p:spPr>
        </p:pic>
        <p:pic>
          <p:nvPicPr>
            <p:cNvPr id="42" name="Graphic 41" descr="User with solid fill">
              <a:extLst>
                <a:ext uri="{FF2B5EF4-FFF2-40B4-BE49-F238E27FC236}">
                  <a16:creationId xmlns:a16="http://schemas.microsoft.com/office/drawing/2014/main" id="{9F5674B0-AB82-40A5-84AE-8916B3719E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9954" y="3264557"/>
              <a:ext cx="321244" cy="345626"/>
            </a:xfrm>
            <a:prstGeom prst="rect">
              <a:avLst/>
            </a:prstGeom>
          </p:spPr>
        </p:pic>
      </p:grpSp>
      <p:grpSp>
        <p:nvGrpSpPr>
          <p:cNvPr id="62" name="Group 61">
            <a:extLst>
              <a:ext uri="{FF2B5EF4-FFF2-40B4-BE49-F238E27FC236}">
                <a16:creationId xmlns:a16="http://schemas.microsoft.com/office/drawing/2014/main" id="{8E1EDAD0-2F7F-44ED-9502-872F96724DC3}"/>
              </a:ext>
            </a:extLst>
          </p:cNvPr>
          <p:cNvGrpSpPr/>
          <p:nvPr/>
        </p:nvGrpSpPr>
        <p:grpSpPr>
          <a:xfrm>
            <a:off x="373059" y="1361558"/>
            <a:ext cx="5939793" cy="2500598"/>
            <a:chOff x="3140235" y="1352251"/>
            <a:chExt cx="5939793" cy="2500598"/>
          </a:xfrm>
        </p:grpSpPr>
        <p:sp>
          <p:nvSpPr>
            <p:cNvPr id="7" name="Oval 6">
              <a:extLst>
                <a:ext uri="{FF2B5EF4-FFF2-40B4-BE49-F238E27FC236}">
                  <a16:creationId xmlns:a16="http://schemas.microsoft.com/office/drawing/2014/main" id="{8625B970-C961-41B4-8FFB-B220D81F72CB}"/>
                </a:ext>
              </a:extLst>
            </p:cNvPr>
            <p:cNvSpPr/>
            <p:nvPr/>
          </p:nvSpPr>
          <p:spPr>
            <a:xfrm>
              <a:off x="3582048" y="1446494"/>
              <a:ext cx="4983922" cy="1001533"/>
            </a:xfrm>
            <a:prstGeom prst="ellipse">
              <a:avLst/>
            </a:prstGeom>
            <a:solidFill>
              <a:schemeClr val="accent2">
                <a:alpha val="50000"/>
              </a:schemeClr>
            </a:solidFill>
            <a:ln w="9525">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latin typeface="+mj-lt"/>
              </a:endParaRPr>
            </a:p>
          </p:txBody>
        </p:sp>
        <p:cxnSp>
          <p:nvCxnSpPr>
            <p:cNvPr id="10" name="Straight Connector 9">
              <a:extLst>
                <a:ext uri="{FF2B5EF4-FFF2-40B4-BE49-F238E27FC236}">
                  <a16:creationId xmlns:a16="http://schemas.microsoft.com/office/drawing/2014/main" id="{5584E6C6-D31F-4840-8470-44DC7C9D3CF3}"/>
                </a:ext>
              </a:extLst>
            </p:cNvPr>
            <p:cNvCxnSpPr>
              <a:cxnSpLocks/>
              <a:stCxn id="7" idx="2"/>
              <a:endCxn id="35" idx="2"/>
            </p:cNvCxnSpPr>
            <p:nvPr/>
          </p:nvCxnSpPr>
          <p:spPr>
            <a:xfrm>
              <a:off x="3582048" y="1947261"/>
              <a:ext cx="356821" cy="1905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A7C71A-5EEA-4E63-A095-402FC92F71C8}"/>
                </a:ext>
              </a:extLst>
            </p:cNvPr>
            <p:cNvCxnSpPr>
              <a:cxnSpLocks/>
              <a:stCxn id="7" idx="4"/>
              <a:endCxn id="35" idx="4"/>
            </p:cNvCxnSpPr>
            <p:nvPr/>
          </p:nvCxnSpPr>
          <p:spPr>
            <a:xfrm flipH="1">
              <a:off x="5003541" y="2448027"/>
              <a:ext cx="1070468" cy="1404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C19B74-4E00-4BF5-82B5-13BF0A5EA44B}"/>
                </a:ext>
              </a:extLst>
            </p:cNvPr>
            <p:cNvCxnSpPr>
              <a:cxnSpLocks/>
              <a:stCxn id="7" idx="4"/>
              <a:endCxn id="36" idx="2"/>
            </p:cNvCxnSpPr>
            <p:nvPr/>
          </p:nvCxnSpPr>
          <p:spPr>
            <a:xfrm>
              <a:off x="6074009" y="2448027"/>
              <a:ext cx="854868" cy="1390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E953AEB-C090-42FB-9872-1F875F66D4C2}"/>
                </a:ext>
              </a:extLst>
            </p:cNvPr>
            <p:cNvCxnSpPr>
              <a:cxnSpLocks/>
              <a:stCxn id="7" idx="6"/>
              <a:endCxn id="36" idx="4"/>
            </p:cNvCxnSpPr>
            <p:nvPr/>
          </p:nvCxnSpPr>
          <p:spPr>
            <a:xfrm flipH="1">
              <a:off x="7993549" y="1947261"/>
              <a:ext cx="572421" cy="1890985"/>
            </a:xfrm>
            <a:prstGeom prst="line">
              <a:avLst/>
            </a:prstGeom>
          </p:spPr>
          <p:style>
            <a:lnRef idx="1">
              <a:schemeClr val="accent1"/>
            </a:lnRef>
            <a:fillRef idx="0">
              <a:schemeClr val="accent1"/>
            </a:fillRef>
            <a:effectRef idx="0">
              <a:schemeClr val="accent1"/>
            </a:effectRef>
            <a:fontRef idx="minor">
              <a:schemeClr val="tx1"/>
            </a:fontRef>
          </p:style>
        </p:cxnSp>
        <p:sp>
          <p:nvSpPr>
            <p:cNvPr id="17" name="Parallelogram 16">
              <a:extLst>
                <a:ext uri="{FF2B5EF4-FFF2-40B4-BE49-F238E27FC236}">
                  <a16:creationId xmlns:a16="http://schemas.microsoft.com/office/drawing/2014/main" id="{1AC89AB4-AAC9-48B9-B745-949F3745806F}"/>
                </a:ext>
              </a:extLst>
            </p:cNvPr>
            <p:cNvSpPr/>
            <p:nvPr/>
          </p:nvSpPr>
          <p:spPr>
            <a:xfrm>
              <a:off x="3140235" y="1352251"/>
              <a:ext cx="5939793" cy="1175003"/>
            </a:xfrm>
            <a:prstGeom prst="parallelogram">
              <a:avLst>
                <a:gd name="adj" fmla="val 6943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sz="2000">
                <a:latin typeface="+mj-lt"/>
              </a:endParaRPr>
            </a:p>
          </p:txBody>
        </p:sp>
        <p:sp>
          <p:nvSpPr>
            <p:cNvPr id="22" name="TextBox 21">
              <a:extLst>
                <a:ext uri="{FF2B5EF4-FFF2-40B4-BE49-F238E27FC236}">
                  <a16:creationId xmlns:a16="http://schemas.microsoft.com/office/drawing/2014/main" id="{E973AAF8-3455-463C-891F-7A3D9A012FBB}"/>
                </a:ext>
              </a:extLst>
            </p:cNvPr>
            <p:cNvSpPr txBox="1"/>
            <p:nvPr/>
          </p:nvSpPr>
          <p:spPr>
            <a:xfrm rot="18286439">
              <a:off x="8342063" y="1867668"/>
              <a:ext cx="1077666" cy="307777"/>
            </a:xfrm>
            <a:prstGeom prst="rect">
              <a:avLst/>
            </a:prstGeom>
            <a:noFill/>
          </p:spPr>
          <p:txBody>
            <a:bodyPr wrap="none" rtlCol="0">
              <a:spAutoFit/>
            </a:bodyPr>
            <a:lstStyle/>
            <a:p>
              <a:pPr algn="ctr"/>
              <a:r>
                <a:rPr lang="en-GB" sz="1400" dirty="0"/>
                <a:t>Usage plane</a:t>
              </a:r>
            </a:p>
          </p:txBody>
        </p:sp>
        <p:sp>
          <p:nvSpPr>
            <p:cNvPr id="43" name="Rectangle: Rounded Corners 42">
              <a:extLst>
                <a:ext uri="{FF2B5EF4-FFF2-40B4-BE49-F238E27FC236}">
                  <a16:creationId xmlns:a16="http://schemas.microsoft.com/office/drawing/2014/main" id="{8F133328-D79B-4B70-90E0-60BDE2A6C1B7}"/>
                </a:ext>
              </a:extLst>
            </p:cNvPr>
            <p:cNvSpPr/>
            <p:nvPr/>
          </p:nvSpPr>
          <p:spPr>
            <a:xfrm>
              <a:off x="4709169" y="1832449"/>
              <a:ext cx="667510" cy="16841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1200" dirty="0" err="1">
                  <a:latin typeface="+mj-lt"/>
                </a:rPr>
                <a:t>UserA</a:t>
              </a:r>
              <a:endParaRPr lang="en-GB" sz="1200" dirty="0">
                <a:latin typeface="+mj-lt"/>
              </a:endParaRPr>
            </a:p>
          </p:txBody>
        </p:sp>
        <p:sp>
          <p:nvSpPr>
            <p:cNvPr id="44" name="Rectangle: Rounded Corners 43">
              <a:extLst>
                <a:ext uri="{FF2B5EF4-FFF2-40B4-BE49-F238E27FC236}">
                  <a16:creationId xmlns:a16="http://schemas.microsoft.com/office/drawing/2014/main" id="{C977F9BC-1DC7-4B6F-B5E8-4DD76627A3C1}"/>
                </a:ext>
              </a:extLst>
            </p:cNvPr>
            <p:cNvSpPr/>
            <p:nvPr/>
          </p:nvSpPr>
          <p:spPr>
            <a:xfrm>
              <a:off x="6970862" y="1833377"/>
              <a:ext cx="704737" cy="16841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1200" dirty="0" err="1">
                  <a:latin typeface="+mj-lt"/>
                </a:rPr>
                <a:t>UserB</a:t>
              </a:r>
              <a:endParaRPr lang="en-GB" sz="900" dirty="0">
                <a:latin typeface="+mj-lt"/>
              </a:endParaRPr>
            </a:p>
          </p:txBody>
        </p:sp>
        <p:sp>
          <p:nvSpPr>
            <p:cNvPr id="45" name="Rectangle: Rounded Corners 44">
              <a:extLst>
                <a:ext uri="{FF2B5EF4-FFF2-40B4-BE49-F238E27FC236}">
                  <a16:creationId xmlns:a16="http://schemas.microsoft.com/office/drawing/2014/main" id="{2DBAEF23-AFE1-4849-B601-9CAD5E2B15CD}"/>
                </a:ext>
              </a:extLst>
            </p:cNvPr>
            <p:cNvSpPr/>
            <p:nvPr/>
          </p:nvSpPr>
          <p:spPr>
            <a:xfrm>
              <a:off x="5295218" y="2185154"/>
              <a:ext cx="667510" cy="16841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1200" dirty="0" err="1">
                  <a:latin typeface="+mj-lt"/>
                </a:rPr>
                <a:t>SvcA</a:t>
              </a:r>
              <a:endParaRPr lang="en-GB" sz="1200" dirty="0">
                <a:latin typeface="+mj-lt"/>
              </a:endParaRPr>
            </a:p>
          </p:txBody>
        </p:sp>
        <p:sp>
          <p:nvSpPr>
            <p:cNvPr id="46" name="Rectangle: Rounded Corners 45">
              <a:extLst>
                <a:ext uri="{FF2B5EF4-FFF2-40B4-BE49-F238E27FC236}">
                  <a16:creationId xmlns:a16="http://schemas.microsoft.com/office/drawing/2014/main" id="{59A69A1E-76C8-4913-83B6-62A441486CCC}"/>
                </a:ext>
              </a:extLst>
            </p:cNvPr>
            <p:cNvSpPr/>
            <p:nvPr/>
          </p:nvSpPr>
          <p:spPr>
            <a:xfrm>
              <a:off x="6384427" y="2186082"/>
              <a:ext cx="704737" cy="16841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1200" dirty="0" err="1">
                  <a:latin typeface="+mj-lt"/>
                </a:rPr>
                <a:t>SvcB</a:t>
              </a:r>
              <a:endParaRPr lang="en-GB" sz="1200" dirty="0">
                <a:latin typeface="+mj-lt"/>
              </a:endParaRPr>
            </a:p>
          </p:txBody>
        </p:sp>
        <p:pic>
          <p:nvPicPr>
            <p:cNvPr id="47" name="Graphic 46" descr="User with solid fill">
              <a:extLst>
                <a:ext uri="{FF2B5EF4-FFF2-40B4-BE49-F238E27FC236}">
                  <a16:creationId xmlns:a16="http://schemas.microsoft.com/office/drawing/2014/main" id="{EBB02932-8F45-4015-85BD-DCECD1746F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3480" y="1536710"/>
              <a:ext cx="321244" cy="345626"/>
            </a:xfrm>
            <a:prstGeom prst="rect">
              <a:avLst/>
            </a:prstGeom>
          </p:spPr>
        </p:pic>
        <p:pic>
          <p:nvPicPr>
            <p:cNvPr id="48" name="Graphic 47" descr="User with solid fill">
              <a:extLst>
                <a:ext uri="{FF2B5EF4-FFF2-40B4-BE49-F238E27FC236}">
                  <a16:creationId xmlns:a16="http://schemas.microsoft.com/office/drawing/2014/main" id="{BBC60A1F-A4AD-4B49-9335-C2045DAFBB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7434" y="1557570"/>
              <a:ext cx="321244" cy="345626"/>
            </a:xfrm>
            <a:prstGeom prst="rect">
              <a:avLst/>
            </a:prstGeom>
          </p:spPr>
        </p:pic>
        <p:cxnSp>
          <p:nvCxnSpPr>
            <p:cNvPr id="49" name="Straight Arrow Connector 48">
              <a:extLst>
                <a:ext uri="{FF2B5EF4-FFF2-40B4-BE49-F238E27FC236}">
                  <a16:creationId xmlns:a16="http://schemas.microsoft.com/office/drawing/2014/main" id="{89E8EAE7-726D-42A6-A782-E81F46087165}"/>
                </a:ext>
              </a:extLst>
            </p:cNvPr>
            <p:cNvCxnSpPr>
              <a:stCxn id="43" idx="2"/>
              <a:endCxn id="45" idx="1"/>
            </p:cNvCxnSpPr>
            <p:nvPr/>
          </p:nvCxnSpPr>
          <p:spPr>
            <a:xfrm>
              <a:off x="5042924" y="2000859"/>
              <a:ext cx="252294" cy="2685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81C2AF8-77D8-4722-85D0-30A6A4867AF6}"/>
                </a:ext>
              </a:extLst>
            </p:cNvPr>
            <p:cNvCxnSpPr>
              <a:cxnSpLocks/>
              <a:stCxn id="43" idx="3"/>
              <a:endCxn id="46" idx="1"/>
            </p:cNvCxnSpPr>
            <p:nvPr/>
          </p:nvCxnSpPr>
          <p:spPr>
            <a:xfrm>
              <a:off x="5376679" y="1916654"/>
              <a:ext cx="1007748" cy="3536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88669D4-D120-466A-83A7-AC1C2CDD07DE}"/>
                </a:ext>
              </a:extLst>
            </p:cNvPr>
            <p:cNvCxnSpPr>
              <a:cxnSpLocks/>
              <a:stCxn id="45" idx="3"/>
              <a:endCxn id="44" idx="1"/>
            </p:cNvCxnSpPr>
            <p:nvPr/>
          </p:nvCxnSpPr>
          <p:spPr>
            <a:xfrm flipV="1">
              <a:off x="5962728" y="1917582"/>
              <a:ext cx="1008134" cy="3517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5E3138D-E299-40EF-B9D5-9F7A35EC9EF0}"/>
                </a:ext>
              </a:extLst>
            </p:cNvPr>
            <p:cNvCxnSpPr>
              <a:cxnSpLocks/>
              <a:stCxn id="46" idx="3"/>
              <a:endCxn id="44" idx="2"/>
            </p:cNvCxnSpPr>
            <p:nvPr/>
          </p:nvCxnSpPr>
          <p:spPr>
            <a:xfrm flipV="1">
              <a:off x="7089164" y="2001787"/>
              <a:ext cx="234067" cy="2685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80D682FB-21F2-4051-8B62-1ADB23A7B768}"/>
                </a:ext>
              </a:extLst>
            </p:cNvPr>
            <p:cNvSpPr/>
            <p:nvPr/>
          </p:nvSpPr>
          <p:spPr>
            <a:xfrm>
              <a:off x="5758737" y="1617197"/>
              <a:ext cx="817230" cy="20824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1200" dirty="0">
                  <a:latin typeface="+mj-lt"/>
                </a:rPr>
                <a:t>Federator</a:t>
              </a:r>
            </a:p>
          </p:txBody>
        </p:sp>
        <p:pic>
          <p:nvPicPr>
            <p:cNvPr id="54" name="Graphic 53" descr="User with solid fill">
              <a:extLst>
                <a:ext uri="{FF2B5EF4-FFF2-40B4-BE49-F238E27FC236}">
                  <a16:creationId xmlns:a16="http://schemas.microsoft.com/office/drawing/2014/main" id="{6AE578F0-1330-440B-BA84-ABBDBA893E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0657" y="1373994"/>
              <a:ext cx="321244" cy="345626"/>
            </a:xfrm>
            <a:prstGeom prst="rect">
              <a:avLst/>
            </a:prstGeom>
          </p:spPr>
        </p:pic>
        <p:cxnSp>
          <p:nvCxnSpPr>
            <p:cNvPr id="55" name="Straight Arrow Connector 54">
              <a:extLst>
                <a:ext uri="{FF2B5EF4-FFF2-40B4-BE49-F238E27FC236}">
                  <a16:creationId xmlns:a16="http://schemas.microsoft.com/office/drawing/2014/main" id="{E2B7CA96-7F56-4ED9-9B84-DC8116386F62}"/>
                </a:ext>
              </a:extLst>
            </p:cNvPr>
            <p:cNvCxnSpPr>
              <a:cxnSpLocks/>
              <a:stCxn id="53" idx="3"/>
              <a:endCxn id="44" idx="0"/>
            </p:cNvCxnSpPr>
            <p:nvPr/>
          </p:nvCxnSpPr>
          <p:spPr>
            <a:xfrm>
              <a:off x="6575967" y="1721320"/>
              <a:ext cx="747264" cy="1120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5964E60-41EE-44CC-A930-DD14ADBA9644}"/>
                </a:ext>
              </a:extLst>
            </p:cNvPr>
            <p:cNvCxnSpPr>
              <a:cxnSpLocks/>
              <a:stCxn id="43" idx="0"/>
              <a:endCxn id="53" idx="1"/>
            </p:cNvCxnSpPr>
            <p:nvPr/>
          </p:nvCxnSpPr>
          <p:spPr>
            <a:xfrm flipV="1">
              <a:off x="5042924" y="1721320"/>
              <a:ext cx="715813" cy="1111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CFECCEDD-186F-4F93-A783-60843A18D429}"/>
              </a:ext>
            </a:extLst>
          </p:cNvPr>
          <p:cNvSpPr txBox="1"/>
          <p:nvPr/>
        </p:nvSpPr>
        <p:spPr>
          <a:xfrm>
            <a:off x="756773" y="6430684"/>
            <a:ext cx="5791585" cy="369332"/>
          </a:xfrm>
          <a:prstGeom prst="rect">
            <a:avLst/>
          </a:prstGeom>
          <a:noFill/>
        </p:spPr>
        <p:txBody>
          <a:bodyPr wrap="none" rtlCol="0">
            <a:spAutoFit/>
          </a:bodyPr>
          <a:lstStyle/>
          <a:p>
            <a:r>
              <a:rPr lang="en-GB" dirty="0"/>
              <a:t>NIST 500-332: Cloud Federation Reference Architecture (§2)</a:t>
            </a:r>
          </a:p>
        </p:txBody>
      </p:sp>
      <p:grpSp>
        <p:nvGrpSpPr>
          <p:cNvPr id="102" name="Group 101">
            <a:extLst>
              <a:ext uri="{FF2B5EF4-FFF2-40B4-BE49-F238E27FC236}">
                <a16:creationId xmlns:a16="http://schemas.microsoft.com/office/drawing/2014/main" id="{E836A7CA-AEA9-4DB6-8160-0954561090CA}"/>
              </a:ext>
            </a:extLst>
          </p:cNvPr>
          <p:cNvGrpSpPr/>
          <p:nvPr/>
        </p:nvGrpSpPr>
        <p:grpSpPr>
          <a:xfrm>
            <a:off x="7524977" y="1942203"/>
            <a:ext cx="4398870" cy="1489073"/>
            <a:chOff x="8911771" y="1534770"/>
            <a:chExt cx="3188185" cy="1104318"/>
          </a:xfrm>
        </p:grpSpPr>
        <p:pic>
          <p:nvPicPr>
            <p:cNvPr id="103" name="Graphic 102" descr="Workflow outline">
              <a:extLst>
                <a:ext uri="{FF2B5EF4-FFF2-40B4-BE49-F238E27FC236}">
                  <a16:creationId xmlns:a16="http://schemas.microsoft.com/office/drawing/2014/main" id="{733C4174-4F0A-4F04-AB5C-0DD1844875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70841" y="1534771"/>
              <a:ext cx="290509" cy="317464"/>
            </a:xfrm>
            <a:prstGeom prst="rect">
              <a:avLst/>
            </a:prstGeom>
          </p:spPr>
        </p:pic>
        <p:pic>
          <p:nvPicPr>
            <p:cNvPr id="104" name="Graphic 103" descr="Document outline">
              <a:extLst>
                <a:ext uri="{FF2B5EF4-FFF2-40B4-BE49-F238E27FC236}">
                  <a16:creationId xmlns:a16="http://schemas.microsoft.com/office/drawing/2014/main" id="{42CB8DC0-C985-4C16-B950-A0AEEBA748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91306" y="1862230"/>
              <a:ext cx="290509" cy="317464"/>
            </a:xfrm>
            <a:prstGeom prst="rect">
              <a:avLst/>
            </a:prstGeom>
          </p:spPr>
        </p:pic>
        <p:pic>
          <p:nvPicPr>
            <p:cNvPr id="105" name="Graphic 104" descr="Document outline">
              <a:extLst>
                <a:ext uri="{FF2B5EF4-FFF2-40B4-BE49-F238E27FC236}">
                  <a16:creationId xmlns:a16="http://schemas.microsoft.com/office/drawing/2014/main" id="{092A9348-B1D0-4E83-A2FC-74EAB3E9C7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11771" y="1534772"/>
              <a:ext cx="290509" cy="317464"/>
            </a:xfrm>
            <a:prstGeom prst="rect">
              <a:avLst/>
            </a:prstGeom>
          </p:spPr>
        </p:pic>
        <p:pic>
          <p:nvPicPr>
            <p:cNvPr id="106" name="Graphic 105" descr="Database outline">
              <a:extLst>
                <a:ext uri="{FF2B5EF4-FFF2-40B4-BE49-F238E27FC236}">
                  <a16:creationId xmlns:a16="http://schemas.microsoft.com/office/drawing/2014/main" id="{56FDA4F8-4239-4055-8F6E-70CA3D3095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09447" y="2312037"/>
              <a:ext cx="290509" cy="317464"/>
            </a:xfrm>
            <a:prstGeom prst="rect">
              <a:avLst/>
            </a:prstGeom>
          </p:spPr>
        </p:pic>
        <p:pic>
          <p:nvPicPr>
            <p:cNvPr id="107" name="Graphic 106" descr="Cloud outline">
              <a:extLst>
                <a:ext uri="{FF2B5EF4-FFF2-40B4-BE49-F238E27FC236}">
                  <a16:creationId xmlns:a16="http://schemas.microsoft.com/office/drawing/2014/main" id="{CC7BE37F-2395-4637-A11F-A5531E3757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91306" y="2321624"/>
              <a:ext cx="290509" cy="317464"/>
            </a:xfrm>
            <a:prstGeom prst="rect">
              <a:avLst/>
            </a:prstGeom>
          </p:spPr>
        </p:pic>
        <p:pic>
          <p:nvPicPr>
            <p:cNvPr id="108" name="Graphic 107" descr="Document outline">
              <a:extLst>
                <a:ext uri="{FF2B5EF4-FFF2-40B4-BE49-F238E27FC236}">
                  <a16:creationId xmlns:a16="http://schemas.microsoft.com/office/drawing/2014/main" id="{2EF08C91-FB1F-49A4-ADB6-C08619A7A8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51336" y="1534770"/>
              <a:ext cx="290509" cy="317464"/>
            </a:xfrm>
            <a:prstGeom prst="rect">
              <a:avLst/>
            </a:prstGeom>
          </p:spPr>
        </p:pic>
        <p:pic>
          <p:nvPicPr>
            <p:cNvPr id="109" name="Graphic 108" descr="Processor outline">
              <a:extLst>
                <a:ext uri="{FF2B5EF4-FFF2-40B4-BE49-F238E27FC236}">
                  <a16:creationId xmlns:a16="http://schemas.microsoft.com/office/drawing/2014/main" id="{C33CF669-2F80-4FC8-AFC0-0488AC7EF7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70841" y="2306704"/>
              <a:ext cx="290509" cy="317464"/>
            </a:xfrm>
            <a:prstGeom prst="rect">
              <a:avLst/>
            </a:prstGeom>
          </p:spPr>
        </p:pic>
        <p:pic>
          <p:nvPicPr>
            <p:cNvPr id="110" name="Graphic 109" descr="Cmd Terminal outline">
              <a:extLst>
                <a:ext uri="{FF2B5EF4-FFF2-40B4-BE49-F238E27FC236}">
                  <a16:creationId xmlns:a16="http://schemas.microsoft.com/office/drawing/2014/main" id="{73E988D4-AC1A-44CD-9FD7-824607D2BD0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29912" y="1534770"/>
              <a:ext cx="290509" cy="317464"/>
            </a:xfrm>
            <a:prstGeom prst="rect">
              <a:avLst/>
            </a:prstGeom>
          </p:spPr>
        </p:pic>
        <p:pic>
          <p:nvPicPr>
            <p:cNvPr id="111" name="Graphic 110" descr="Cloud outline">
              <a:extLst>
                <a:ext uri="{FF2B5EF4-FFF2-40B4-BE49-F238E27FC236}">
                  <a16:creationId xmlns:a16="http://schemas.microsoft.com/office/drawing/2014/main" id="{A4E639A4-D056-443F-9215-EA16111D81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50377" y="2321624"/>
              <a:ext cx="290509" cy="317464"/>
            </a:xfrm>
            <a:prstGeom prst="rect">
              <a:avLst/>
            </a:prstGeom>
          </p:spPr>
        </p:pic>
        <p:pic>
          <p:nvPicPr>
            <p:cNvPr id="112" name="Graphic 111" descr="Processor outline">
              <a:extLst>
                <a:ext uri="{FF2B5EF4-FFF2-40B4-BE49-F238E27FC236}">
                  <a16:creationId xmlns:a16="http://schemas.microsoft.com/office/drawing/2014/main" id="{1B8679F0-8FC7-439D-BF47-C29CF8ED103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29912" y="2306704"/>
              <a:ext cx="290509" cy="317464"/>
            </a:xfrm>
            <a:prstGeom prst="rect">
              <a:avLst/>
            </a:prstGeom>
          </p:spPr>
        </p:pic>
        <p:pic>
          <p:nvPicPr>
            <p:cNvPr id="113" name="Graphic 112" descr="Document outline">
              <a:extLst>
                <a:ext uri="{FF2B5EF4-FFF2-40B4-BE49-F238E27FC236}">
                  <a16:creationId xmlns:a16="http://schemas.microsoft.com/office/drawing/2014/main" id="{9105E327-4FDC-4135-B52A-04EDA2CF81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09446" y="1534770"/>
              <a:ext cx="290509" cy="317464"/>
            </a:xfrm>
            <a:prstGeom prst="rect">
              <a:avLst/>
            </a:prstGeom>
          </p:spPr>
        </p:pic>
        <p:cxnSp>
          <p:nvCxnSpPr>
            <p:cNvPr id="114" name="Straight Arrow Connector 113">
              <a:extLst>
                <a:ext uri="{FF2B5EF4-FFF2-40B4-BE49-F238E27FC236}">
                  <a16:creationId xmlns:a16="http://schemas.microsoft.com/office/drawing/2014/main" id="{E316FD9B-2A80-4D40-B11E-7E0E0574C4F5}"/>
                </a:ext>
              </a:extLst>
            </p:cNvPr>
            <p:cNvCxnSpPr>
              <a:cxnSpLocks/>
              <a:stCxn id="105" idx="3"/>
              <a:endCxn id="103" idx="1"/>
            </p:cNvCxnSpPr>
            <p:nvPr/>
          </p:nvCxnSpPr>
          <p:spPr>
            <a:xfrm flipV="1">
              <a:off x="9202280" y="1693504"/>
              <a:ext cx="868562"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B8F59CB-235E-43D7-AB07-BCAECF08A1FC}"/>
                </a:ext>
              </a:extLst>
            </p:cNvPr>
            <p:cNvCxnSpPr>
              <a:cxnSpLocks/>
              <a:stCxn id="104" idx="3"/>
              <a:endCxn id="103" idx="1"/>
            </p:cNvCxnSpPr>
            <p:nvPr/>
          </p:nvCxnSpPr>
          <p:spPr>
            <a:xfrm flipV="1">
              <a:off x="9781814" y="1693504"/>
              <a:ext cx="289027" cy="327459"/>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22DC584-25E1-4587-8111-66E13751D4CC}"/>
                </a:ext>
              </a:extLst>
            </p:cNvPr>
            <p:cNvCxnSpPr>
              <a:cxnSpLocks/>
              <a:stCxn id="103" idx="3"/>
              <a:endCxn id="108" idx="1"/>
            </p:cNvCxnSpPr>
            <p:nvPr/>
          </p:nvCxnSpPr>
          <p:spPr>
            <a:xfrm flipV="1">
              <a:off x="10361350" y="1693504"/>
              <a:ext cx="28998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9EF8B80-7FD6-4577-9F11-566BD3E11242}"/>
                </a:ext>
              </a:extLst>
            </p:cNvPr>
            <p:cNvCxnSpPr>
              <a:cxnSpLocks/>
              <a:stCxn id="108" idx="3"/>
              <a:endCxn id="110" idx="1"/>
            </p:cNvCxnSpPr>
            <p:nvPr/>
          </p:nvCxnSpPr>
          <p:spPr>
            <a:xfrm flipV="1">
              <a:off x="10941844" y="1693503"/>
              <a:ext cx="2880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16060A1-6F9A-4A9A-8874-359E780CF701}"/>
                </a:ext>
              </a:extLst>
            </p:cNvPr>
            <p:cNvCxnSpPr>
              <a:cxnSpLocks/>
              <a:stCxn id="110" idx="3"/>
              <a:endCxn id="113" idx="1"/>
            </p:cNvCxnSpPr>
            <p:nvPr/>
          </p:nvCxnSpPr>
          <p:spPr>
            <a:xfrm flipV="1">
              <a:off x="11520421" y="1693502"/>
              <a:ext cx="2890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AC6D12B9-A522-499F-B293-83906083927E}"/>
                </a:ext>
              </a:extLst>
            </p:cNvPr>
            <p:cNvCxnSpPr>
              <a:cxnSpLocks/>
              <a:stCxn id="125" idx="0"/>
              <a:endCxn id="105" idx="2"/>
            </p:cNvCxnSpPr>
            <p:nvPr/>
          </p:nvCxnSpPr>
          <p:spPr>
            <a:xfrm flipH="1" flipV="1">
              <a:off x="9057026" y="1852236"/>
              <a:ext cx="2441" cy="45446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20" name="Straight Arrow Connector 119">
              <a:extLst>
                <a:ext uri="{FF2B5EF4-FFF2-40B4-BE49-F238E27FC236}">
                  <a16:creationId xmlns:a16="http://schemas.microsoft.com/office/drawing/2014/main" id="{21F10C5A-3CFC-4821-88CD-FF5C515A595C}"/>
                </a:ext>
              </a:extLst>
            </p:cNvPr>
            <p:cNvCxnSpPr>
              <a:cxnSpLocks/>
              <a:stCxn id="107" idx="0"/>
              <a:endCxn id="104" idx="2"/>
            </p:cNvCxnSpPr>
            <p:nvPr/>
          </p:nvCxnSpPr>
          <p:spPr>
            <a:xfrm flipV="1">
              <a:off x="9636561" y="2179694"/>
              <a:ext cx="0" cy="14193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21" name="Straight Arrow Connector 120">
              <a:extLst>
                <a:ext uri="{FF2B5EF4-FFF2-40B4-BE49-F238E27FC236}">
                  <a16:creationId xmlns:a16="http://schemas.microsoft.com/office/drawing/2014/main" id="{B27B0BFA-F662-407B-B5D1-117DDCBCA890}"/>
                </a:ext>
              </a:extLst>
            </p:cNvPr>
            <p:cNvCxnSpPr>
              <a:cxnSpLocks/>
              <a:stCxn id="109" idx="0"/>
              <a:endCxn id="103" idx="2"/>
            </p:cNvCxnSpPr>
            <p:nvPr/>
          </p:nvCxnSpPr>
          <p:spPr>
            <a:xfrm flipV="1">
              <a:off x="10216096" y="1852235"/>
              <a:ext cx="0" cy="45446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22" name="Straight Arrow Connector 121">
              <a:extLst>
                <a:ext uri="{FF2B5EF4-FFF2-40B4-BE49-F238E27FC236}">
                  <a16:creationId xmlns:a16="http://schemas.microsoft.com/office/drawing/2014/main" id="{B9D282FA-DDE4-4261-8DAC-B9BE49C8D55E}"/>
                </a:ext>
              </a:extLst>
            </p:cNvPr>
            <p:cNvCxnSpPr>
              <a:cxnSpLocks/>
              <a:stCxn id="111" idx="0"/>
              <a:endCxn id="108" idx="2"/>
            </p:cNvCxnSpPr>
            <p:nvPr/>
          </p:nvCxnSpPr>
          <p:spPr>
            <a:xfrm flipV="1">
              <a:off x="10795632" y="1852234"/>
              <a:ext cx="959" cy="46939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23" name="Straight Arrow Connector 122">
              <a:extLst>
                <a:ext uri="{FF2B5EF4-FFF2-40B4-BE49-F238E27FC236}">
                  <a16:creationId xmlns:a16="http://schemas.microsoft.com/office/drawing/2014/main" id="{9B085531-F26D-46FF-B4EE-40366354BE4C}"/>
                </a:ext>
              </a:extLst>
            </p:cNvPr>
            <p:cNvCxnSpPr>
              <a:cxnSpLocks/>
              <a:stCxn id="112" idx="0"/>
              <a:endCxn id="110" idx="2"/>
            </p:cNvCxnSpPr>
            <p:nvPr/>
          </p:nvCxnSpPr>
          <p:spPr>
            <a:xfrm flipV="1">
              <a:off x="11375167" y="1852234"/>
              <a:ext cx="0" cy="45447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24" name="Straight Arrow Connector 123">
              <a:extLst>
                <a:ext uri="{FF2B5EF4-FFF2-40B4-BE49-F238E27FC236}">
                  <a16:creationId xmlns:a16="http://schemas.microsoft.com/office/drawing/2014/main" id="{F67831FF-BDC1-47FD-8B1A-11424AB94C6F}"/>
                </a:ext>
              </a:extLst>
            </p:cNvPr>
            <p:cNvCxnSpPr>
              <a:cxnSpLocks/>
              <a:stCxn id="113" idx="2"/>
              <a:endCxn id="106" idx="0"/>
            </p:cNvCxnSpPr>
            <p:nvPr/>
          </p:nvCxnSpPr>
          <p:spPr>
            <a:xfrm>
              <a:off x="11954701" y="1852234"/>
              <a:ext cx="1" cy="45980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pic>
          <p:nvPicPr>
            <p:cNvPr id="125" name="Graphic 124" descr="Smart Phone outline">
              <a:extLst>
                <a:ext uri="{FF2B5EF4-FFF2-40B4-BE49-F238E27FC236}">
                  <a16:creationId xmlns:a16="http://schemas.microsoft.com/office/drawing/2014/main" id="{9A550323-49EA-4A8D-92BB-A74A36B9A94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14212" y="2306704"/>
              <a:ext cx="290509" cy="317464"/>
            </a:xfrm>
            <a:prstGeom prst="rect">
              <a:avLst/>
            </a:prstGeom>
          </p:spPr>
        </p:pic>
      </p:grpSp>
      <p:cxnSp>
        <p:nvCxnSpPr>
          <p:cNvPr id="128" name="Straight Connector 127">
            <a:extLst>
              <a:ext uri="{FF2B5EF4-FFF2-40B4-BE49-F238E27FC236}">
                <a16:creationId xmlns:a16="http://schemas.microsoft.com/office/drawing/2014/main" id="{5B4CBA43-83CC-4169-B62F-BEE95971F24C}"/>
              </a:ext>
            </a:extLst>
          </p:cNvPr>
          <p:cNvCxnSpPr>
            <a:cxnSpLocks/>
            <a:stCxn id="7" idx="7"/>
            <a:endCxn id="105" idx="0"/>
          </p:cNvCxnSpPr>
          <p:nvPr/>
        </p:nvCxnSpPr>
        <p:spPr>
          <a:xfrm>
            <a:off x="5068916" y="1602472"/>
            <a:ext cx="2656475" cy="339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F06B076-70F1-415E-8629-86B31396B36A}"/>
              </a:ext>
            </a:extLst>
          </p:cNvPr>
          <p:cNvCxnSpPr>
            <a:cxnSpLocks/>
            <a:stCxn id="7" idx="5"/>
            <a:endCxn id="125" idx="2"/>
          </p:cNvCxnSpPr>
          <p:nvPr/>
        </p:nvCxnSpPr>
        <p:spPr>
          <a:xfrm>
            <a:off x="5068916" y="2310663"/>
            <a:ext cx="2659843" cy="1100495"/>
          </a:xfrm>
          <a:prstGeom prst="line">
            <a:avLst/>
          </a:prstGeom>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685F8D1-F752-4B76-B0CC-98335F39C13C}"/>
              </a:ext>
            </a:extLst>
          </p:cNvPr>
          <p:cNvSpPr txBox="1"/>
          <p:nvPr/>
        </p:nvSpPr>
        <p:spPr>
          <a:xfrm>
            <a:off x="8314213" y="3974407"/>
            <a:ext cx="3353675" cy="1200329"/>
          </a:xfrm>
          <a:prstGeom prst="rect">
            <a:avLst/>
          </a:prstGeom>
          <a:noFill/>
        </p:spPr>
        <p:txBody>
          <a:bodyPr wrap="none" rtlCol="0">
            <a:spAutoFit/>
          </a:bodyPr>
          <a:lstStyle/>
          <a:p>
            <a:r>
              <a:rPr lang="en-GB" dirty="0"/>
              <a:t>Need a common framework for:</a:t>
            </a:r>
          </a:p>
          <a:p>
            <a:pPr marL="285750" indent="-285750">
              <a:buFont typeface="Arial" panose="020B0604020202020204" pitchFamily="34" charset="0"/>
              <a:buChar char="•"/>
            </a:pPr>
            <a:r>
              <a:rPr lang="en-GB" dirty="0"/>
              <a:t>Business support</a:t>
            </a:r>
          </a:p>
          <a:p>
            <a:pPr marL="285750" indent="-285750">
              <a:buFont typeface="Arial" panose="020B0604020202020204" pitchFamily="34" charset="0"/>
              <a:buChar char="•"/>
            </a:pPr>
            <a:r>
              <a:rPr lang="en-GB" dirty="0"/>
              <a:t>Provisioning and Configuration</a:t>
            </a:r>
          </a:p>
          <a:p>
            <a:pPr marL="285750" indent="-285750">
              <a:buFont typeface="Arial" panose="020B0604020202020204" pitchFamily="34" charset="0"/>
              <a:buChar char="•"/>
            </a:pPr>
            <a:r>
              <a:rPr lang="en-GB" dirty="0"/>
              <a:t>Portability / Interoperability</a:t>
            </a:r>
          </a:p>
        </p:txBody>
      </p:sp>
    </p:spTree>
    <p:extLst>
      <p:ext uri="{BB962C8B-B14F-4D97-AF65-F5344CB8AC3E}">
        <p14:creationId xmlns:p14="http://schemas.microsoft.com/office/powerpoint/2010/main" val="39213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fade">
                                      <p:cBhvr>
                                        <p:cTn id="26" dur="500"/>
                                        <p:tgtEl>
                                          <p:spTgt spid="128"/>
                                        </p:tgtEl>
                                      </p:cBhvr>
                                    </p:animEffect>
                                  </p:childTnLst>
                                </p:cTn>
                              </p:par>
                              <p:par>
                                <p:cTn id="27" presetID="10" presetClass="entr" presetSubtype="0" fill="hold" nodeType="with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fade">
                                      <p:cBhvr>
                                        <p:cTn id="29" dur="500"/>
                                        <p:tgtEl>
                                          <p:spTgt spid="129"/>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500"/>
                                        <p:tgtEl>
                                          <p:spTgt spid="10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fade">
                                      <p:cBhvr>
                                        <p:cTn id="3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883069-A89F-494F-973D-7D82A14003DE}"/>
              </a:ext>
            </a:extLst>
          </p:cNvPr>
          <p:cNvSpPr>
            <a:spLocks noGrp="1"/>
          </p:cNvSpPr>
          <p:nvPr>
            <p:ph idx="1"/>
          </p:nvPr>
        </p:nvSpPr>
        <p:spPr>
          <a:xfrm>
            <a:off x="5354871" y="1356946"/>
            <a:ext cx="5999894" cy="5380692"/>
          </a:xfrm>
        </p:spPr>
        <p:txBody>
          <a:bodyPr/>
          <a:lstStyle/>
          <a:p>
            <a:pPr>
              <a:buFont typeface="Arial" panose="020B0604020202020204" pitchFamily="34" charset="0"/>
              <a:buChar char="•"/>
            </a:pPr>
            <a:r>
              <a:rPr lang="fr-FR" dirty="0"/>
              <a:t>Services </a:t>
            </a:r>
            <a:r>
              <a:rPr lang="fr-FR" dirty="0" err="1"/>
              <a:t>Interoperability</a:t>
            </a:r>
            <a:endParaRPr lang="fr-FR" dirty="0"/>
          </a:p>
          <a:p>
            <a:pPr lvl="1">
              <a:buFont typeface="Arial" panose="020B0604020202020204" pitchFamily="34" charset="0"/>
              <a:buChar char="•"/>
            </a:pPr>
            <a:r>
              <a:rPr lang="fr-FR" dirty="0"/>
              <a:t>GXFS, </a:t>
            </a:r>
            <a:r>
              <a:rPr lang="fr-FR" dirty="0" err="1"/>
              <a:t>OceanProtocol</a:t>
            </a:r>
            <a:r>
              <a:rPr lang="fr-FR" dirty="0"/>
              <a:t>, </a:t>
            </a:r>
            <a:r>
              <a:rPr lang="fr-FR" dirty="0" err="1"/>
              <a:t>Dawex</a:t>
            </a:r>
            <a:r>
              <a:rPr lang="fr-FR" dirty="0"/>
              <a:t>, …</a:t>
            </a:r>
          </a:p>
          <a:p>
            <a:pPr marL="557213" lvl="1" indent="-285750">
              <a:spcBef>
                <a:spcPts val="0"/>
              </a:spcBef>
              <a:buFont typeface="Arial" panose="020B0604020202020204" pitchFamily="34" charset="0"/>
              <a:buChar char="•"/>
              <a:defRPr/>
            </a:pPr>
            <a:r>
              <a:rPr lang="fr-FR" dirty="0"/>
              <a:t>OIDC / SIOP / …</a:t>
            </a:r>
          </a:p>
          <a:p>
            <a:pPr marL="557213" lvl="1" indent="-285750">
              <a:spcBef>
                <a:spcPts val="0"/>
              </a:spcBef>
              <a:buFont typeface="Arial" panose="020B0604020202020204" pitchFamily="34" charset="0"/>
              <a:buChar char="•"/>
              <a:defRPr/>
            </a:pPr>
            <a:r>
              <a:rPr lang="fr-FR" dirty="0"/>
              <a:t>Catalogue </a:t>
            </a:r>
            <a:r>
              <a:rPr lang="fr-FR" dirty="0" err="1"/>
              <a:t>query</a:t>
            </a:r>
            <a:r>
              <a:rPr lang="fr-FR" dirty="0"/>
              <a:t> </a:t>
            </a:r>
            <a:r>
              <a:rPr lang="fr-FR" dirty="0" err="1"/>
              <a:t>language</a:t>
            </a:r>
            <a:r>
              <a:rPr lang="fr-FR" dirty="0"/>
              <a:t>, …</a:t>
            </a:r>
          </a:p>
          <a:p>
            <a:pPr marL="0" indent="0">
              <a:buNone/>
            </a:pPr>
            <a:endParaRPr lang="fr-FR" dirty="0"/>
          </a:p>
          <a:p>
            <a:pPr>
              <a:buFont typeface="Arial" panose="020B0604020202020204" pitchFamily="34" charset="0"/>
              <a:buChar char="•"/>
            </a:pPr>
            <a:r>
              <a:rPr lang="fr-FR" dirty="0" err="1"/>
              <a:t>Shared</a:t>
            </a:r>
            <a:r>
              <a:rPr lang="fr-FR" dirty="0"/>
              <a:t> descriptions and </a:t>
            </a:r>
            <a:r>
              <a:rPr lang="fr-FR" dirty="0" err="1"/>
              <a:t>ecosystem</a:t>
            </a:r>
            <a:r>
              <a:rPr lang="fr-FR" dirty="0"/>
              <a:t> </a:t>
            </a:r>
            <a:r>
              <a:rPr lang="fr-FR" dirty="0" err="1"/>
              <a:t>choices</a:t>
            </a:r>
            <a:endParaRPr lang="fr-FR" dirty="0"/>
          </a:p>
          <a:p>
            <a:pPr marL="557213" lvl="1" indent="-285750">
              <a:buFont typeface="Arial" panose="020B0604020202020204" pitchFamily="34" charset="0"/>
              <a:buChar char="•"/>
            </a:pPr>
            <a:r>
              <a:rPr lang="fr-FR" dirty="0"/>
              <a:t>Descriptions &amp; </a:t>
            </a:r>
            <a:r>
              <a:rPr lang="fr-FR" dirty="0" err="1"/>
              <a:t>Vocabularies</a:t>
            </a:r>
            <a:r>
              <a:rPr lang="fr-FR" dirty="0"/>
              <a:t> (</a:t>
            </a:r>
            <a:r>
              <a:rPr lang="fr-FR" dirty="0" err="1"/>
              <a:t>Portability</a:t>
            </a:r>
            <a:r>
              <a:rPr lang="fr-FR" dirty="0"/>
              <a:t>, </a:t>
            </a:r>
            <a:r>
              <a:rPr lang="fr-FR" dirty="0" err="1"/>
              <a:t>Licenses</a:t>
            </a:r>
            <a:r>
              <a:rPr lang="fr-FR" dirty="0"/>
              <a:t>, T&amp;C, Services, </a:t>
            </a:r>
            <a:r>
              <a:rPr lang="fr-FR" dirty="0" err="1"/>
              <a:t>Ownership</a:t>
            </a:r>
            <a:r>
              <a:rPr lang="fr-FR" dirty="0"/>
              <a:t>, </a:t>
            </a:r>
            <a:r>
              <a:rPr lang="fr-FR" dirty="0" err="1"/>
              <a:t>Contract</a:t>
            </a:r>
            <a:r>
              <a:rPr lang="fr-FR" dirty="0"/>
              <a:t>, Consent, …)</a:t>
            </a:r>
          </a:p>
          <a:p>
            <a:pPr marL="557213" lvl="1" indent="-285750">
              <a:buFont typeface="Arial" panose="020B0604020202020204" pitchFamily="34" charset="0"/>
              <a:buChar char="•"/>
            </a:pPr>
            <a:r>
              <a:rPr lang="fr-FR" dirty="0" err="1"/>
              <a:t>Ecosystem’s</a:t>
            </a:r>
            <a:r>
              <a:rPr lang="fr-FR" dirty="0"/>
              <a:t> </a:t>
            </a:r>
            <a:r>
              <a:rPr lang="fr-FR" dirty="0" err="1"/>
              <a:t>governance</a:t>
            </a:r>
            <a:r>
              <a:rPr lang="fr-FR" dirty="0"/>
              <a:t> </a:t>
            </a:r>
            <a:r>
              <a:rPr lang="fr-FR" dirty="0" err="1"/>
              <a:t>rules</a:t>
            </a:r>
            <a:endParaRPr lang="fr-FR" dirty="0"/>
          </a:p>
          <a:p>
            <a:pPr marL="557213" lvl="1" indent="-285750">
              <a:buFont typeface="Arial" panose="020B0604020202020204" pitchFamily="34" charset="0"/>
              <a:buChar char="•"/>
            </a:pPr>
            <a:endParaRPr lang="fr-FR" dirty="0"/>
          </a:p>
          <a:p>
            <a:pPr marL="271463" lvl="1" indent="0">
              <a:buNone/>
            </a:pPr>
            <a:endParaRPr lang="fr-FR" dirty="0"/>
          </a:p>
          <a:p>
            <a:pPr>
              <a:buFont typeface="Arial" panose="020B0604020202020204" pitchFamily="34" charset="0"/>
              <a:buChar char="•"/>
            </a:pPr>
            <a:r>
              <a:rPr lang="fr-FR" dirty="0" err="1"/>
              <a:t>Shared</a:t>
            </a:r>
            <a:r>
              <a:rPr lang="fr-FR" dirty="0"/>
              <a:t> </a:t>
            </a:r>
            <a:r>
              <a:rPr lang="fr-FR" dirty="0" err="1"/>
              <a:t>Governance</a:t>
            </a:r>
            <a:r>
              <a:rPr lang="fr-FR" dirty="0"/>
              <a:t> and Trust model</a:t>
            </a:r>
          </a:p>
          <a:p>
            <a:pPr marL="557213" lvl="1" indent="-285750">
              <a:spcBef>
                <a:spcPts val="0"/>
              </a:spcBef>
              <a:buFont typeface="Arial" panose="020B0604020202020204" pitchFamily="34" charset="0"/>
              <a:buChar char="•"/>
              <a:defRPr/>
            </a:pPr>
            <a:r>
              <a:rPr lang="fr-FR" dirty="0"/>
              <a:t>Trust </a:t>
            </a:r>
            <a:r>
              <a:rPr lang="fr-FR" dirty="0" err="1"/>
              <a:t>Anchors</a:t>
            </a:r>
            <a:r>
              <a:rPr lang="fr-FR" dirty="0"/>
              <a:t> </a:t>
            </a:r>
            <a:r>
              <a:rPr lang="fr-FR" dirty="0" err="1"/>
              <a:t>definition</a:t>
            </a:r>
            <a:endParaRPr lang="fr-FR" dirty="0"/>
          </a:p>
          <a:p>
            <a:pPr marL="557213" lvl="1" indent="-285750">
              <a:spcBef>
                <a:spcPts val="0"/>
              </a:spcBef>
              <a:buFont typeface="Arial" panose="020B0604020202020204" pitchFamily="34" charset="0"/>
              <a:buChar char="•"/>
              <a:defRPr/>
            </a:pPr>
            <a:r>
              <a:rPr lang="fr-FR" dirty="0" err="1"/>
              <a:t>Voting</a:t>
            </a:r>
            <a:r>
              <a:rPr lang="fr-FR" dirty="0"/>
              <a:t> </a:t>
            </a:r>
            <a:r>
              <a:rPr lang="fr-FR" dirty="0" err="1"/>
              <a:t>mechanism</a:t>
            </a:r>
            <a:endParaRPr lang="fr-FR" dirty="0"/>
          </a:p>
          <a:p>
            <a:pPr marL="557213" lvl="1" indent="-285750">
              <a:spcBef>
                <a:spcPts val="0"/>
              </a:spcBef>
              <a:buFont typeface="Arial" panose="020B0604020202020204" pitchFamily="34" charset="0"/>
              <a:buChar char="•"/>
              <a:defRPr/>
            </a:pPr>
            <a:r>
              <a:rPr lang="fr-FR" dirty="0"/>
              <a:t>Catalogues </a:t>
            </a:r>
            <a:r>
              <a:rPr lang="fr-FR" dirty="0" err="1"/>
              <a:t>addresses</a:t>
            </a:r>
            <a:endParaRPr lang="fr-FR" dirty="0"/>
          </a:p>
          <a:p>
            <a:pPr marL="557213" lvl="1" indent="-285750">
              <a:spcBef>
                <a:spcPts val="0"/>
              </a:spcBef>
              <a:buFont typeface="Arial" panose="020B0604020202020204" pitchFamily="34" charset="0"/>
              <a:buChar char="•"/>
              <a:defRPr/>
            </a:pPr>
            <a:r>
              <a:rPr lang="fr-FR" dirty="0" err="1"/>
              <a:t>Remediation</a:t>
            </a:r>
            <a:r>
              <a:rPr lang="fr-FR" dirty="0"/>
              <a:t> and </a:t>
            </a:r>
            <a:r>
              <a:rPr lang="fr-FR" dirty="0" err="1"/>
              <a:t>Revocation</a:t>
            </a:r>
            <a:endParaRPr lang="fr-FR" dirty="0"/>
          </a:p>
          <a:p>
            <a:pPr lvl="1">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A1F7F88E-3557-4E74-9A35-F71ED38F4E9F}"/>
              </a:ext>
            </a:extLst>
          </p:cNvPr>
          <p:cNvSpPr>
            <a:spLocks noGrp="1"/>
          </p:cNvSpPr>
          <p:nvPr>
            <p:ph type="title"/>
          </p:nvPr>
        </p:nvSpPr>
        <p:spPr>
          <a:xfrm>
            <a:off x="515938" y="453851"/>
            <a:ext cx="8136743" cy="757619"/>
          </a:xfrm>
        </p:spPr>
        <p:txBody>
          <a:bodyPr/>
          <a:lstStyle/>
          <a:p>
            <a:r>
              <a:rPr lang="fr-FR" dirty="0"/>
              <a:t>Gaia-X Reference Architecture and </a:t>
            </a:r>
            <a:r>
              <a:rPr lang="fr-FR" dirty="0" err="1"/>
              <a:t>Interoperability</a:t>
            </a:r>
            <a:endParaRPr lang="en-GB" dirty="0"/>
          </a:p>
        </p:txBody>
      </p:sp>
      <p:sp>
        <p:nvSpPr>
          <p:cNvPr id="4" name="Date Placeholder 3">
            <a:extLst>
              <a:ext uri="{FF2B5EF4-FFF2-40B4-BE49-F238E27FC236}">
                <a16:creationId xmlns:a16="http://schemas.microsoft.com/office/drawing/2014/main" id="{5063D0A2-36E5-4531-A24D-D0C5333520AF}"/>
              </a:ext>
            </a:extLst>
          </p:cNvPr>
          <p:cNvSpPr>
            <a:spLocks noGrp="1"/>
          </p:cNvSpPr>
          <p:nvPr>
            <p:ph type="dt" sz="half" idx="10"/>
          </p:nvPr>
        </p:nvSpPr>
        <p:spPr/>
        <p:txBody>
          <a:bodyPr/>
          <a:lstStyle/>
          <a:p>
            <a:fld id="{5B6F46B9-A9EA-46E8-9387-E7BC4E11D982}" type="datetime4">
              <a:rPr lang="en-GB" noProof="0" smtClean="0"/>
              <a:t>24 November 2021</a:t>
            </a:fld>
            <a:endParaRPr lang="en-GB" noProof="0"/>
          </a:p>
        </p:txBody>
      </p:sp>
      <p:sp>
        <p:nvSpPr>
          <p:cNvPr id="6" name="Slide Number Placeholder 5">
            <a:extLst>
              <a:ext uri="{FF2B5EF4-FFF2-40B4-BE49-F238E27FC236}">
                <a16:creationId xmlns:a16="http://schemas.microsoft.com/office/drawing/2014/main" id="{E175603A-DD6E-4501-BABC-C8B0D6D11DD2}"/>
              </a:ext>
            </a:extLst>
          </p:cNvPr>
          <p:cNvSpPr>
            <a:spLocks noGrp="1"/>
          </p:cNvSpPr>
          <p:nvPr>
            <p:ph type="sldNum" sz="quarter" idx="12"/>
          </p:nvPr>
        </p:nvSpPr>
        <p:spPr/>
        <p:txBody>
          <a:bodyPr/>
          <a:lstStyle/>
          <a:p>
            <a:fld id="{46735E09-D06A-4765-B4D1-A70A5B2E5B6E}" type="slidenum">
              <a:rPr lang="en-GB" noProof="0" smtClean="0"/>
              <a:pPr/>
              <a:t>4</a:t>
            </a:fld>
            <a:endParaRPr lang="en-GB" noProof="0"/>
          </a:p>
        </p:txBody>
      </p:sp>
      <p:sp>
        <p:nvSpPr>
          <p:cNvPr id="12" name="Parallelogram 11">
            <a:extLst>
              <a:ext uri="{FF2B5EF4-FFF2-40B4-BE49-F238E27FC236}">
                <a16:creationId xmlns:a16="http://schemas.microsoft.com/office/drawing/2014/main" id="{F458B544-7B22-4103-A042-153D75FADB7D}"/>
              </a:ext>
            </a:extLst>
          </p:cNvPr>
          <p:cNvSpPr/>
          <p:nvPr/>
        </p:nvSpPr>
        <p:spPr>
          <a:xfrm>
            <a:off x="1391984" y="5122612"/>
            <a:ext cx="3731044" cy="1175003"/>
          </a:xfrm>
          <a:prstGeom prst="parallelogram">
            <a:avLst>
              <a:gd name="adj" fmla="val 69435"/>
            </a:avLst>
          </a:prstGeom>
          <a:noFill/>
          <a:ln w="9525" cap="flat" cmpd="sng" algn="ctr">
            <a:solidFill>
              <a:schemeClr val="accent2">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sz="2000" dirty="0">
                <a:solidFill>
                  <a:schemeClr val="accent2">
                    <a:lumMod val="40000"/>
                    <a:lumOff val="60000"/>
                  </a:schemeClr>
                </a:solidFill>
                <a:latin typeface="+mj-lt"/>
              </a:rPr>
              <a:t>Trust plane</a:t>
            </a:r>
            <a:endParaRPr lang="en-GB" sz="2000" dirty="0">
              <a:solidFill>
                <a:schemeClr val="accent2">
                  <a:lumMod val="40000"/>
                  <a:lumOff val="60000"/>
                </a:schemeClr>
              </a:solidFill>
              <a:latin typeface="+mj-lt"/>
            </a:endParaRPr>
          </a:p>
        </p:txBody>
      </p:sp>
      <p:sp>
        <p:nvSpPr>
          <p:cNvPr id="26" name="Parallelogram 25">
            <a:extLst>
              <a:ext uri="{FF2B5EF4-FFF2-40B4-BE49-F238E27FC236}">
                <a16:creationId xmlns:a16="http://schemas.microsoft.com/office/drawing/2014/main" id="{9402FAE2-A57F-4110-95A1-1F1713A9D9A4}"/>
              </a:ext>
            </a:extLst>
          </p:cNvPr>
          <p:cNvSpPr/>
          <p:nvPr/>
        </p:nvSpPr>
        <p:spPr>
          <a:xfrm>
            <a:off x="1420709" y="3242085"/>
            <a:ext cx="3673595" cy="1175003"/>
          </a:xfrm>
          <a:prstGeom prst="parallelogram">
            <a:avLst>
              <a:gd name="adj" fmla="val 69435"/>
            </a:avLst>
          </a:prstGeom>
          <a:noFill/>
          <a:ln w="9525" cap="flat" cmpd="sng" algn="ctr">
            <a:solidFill>
              <a:schemeClr val="accent2">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sz="2000" dirty="0">
                <a:solidFill>
                  <a:schemeClr val="accent2">
                    <a:lumMod val="40000"/>
                    <a:lumOff val="60000"/>
                  </a:schemeClr>
                </a:solidFill>
                <a:latin typeface="+mj-lt"/>
              </a:rPr>
              <a:t>Management plane</a:t>
            </a:r>
            <a:endParaRPr lang="en-GB" sz="2000" dirty="0">
              <a:solidFill>
                <a:schemeClr val="accent2">
                  <a:lumMod val="40000"/>
                  <a:lumOff val="60000"/>
                </a:schemeClr>
              </a:solidFill>
              <a:latin typeface="+mj-lt"/>
            </a:endParaRPr>
          </a:p>
        </p:txBody>
      </p:sp>
      <p:sp>
        <p:nvSpPr>
          <p:cNvPr id="45" name="Parallelogram 44">
            <a:extLst>
              <a:ext uri="{FF2B5EF4-FFF2-40B4-BE49-F238E27FC236}">
                <a16:creationId xmlns:a16="http://schemas.microsoft.com/office/drawing/2014/main" id="{C6C790F1-6F99-4A73-B1BE-89303AF19F0B}"/>
              </a:ext>
            </a:extLst>
          </p:cNvPr>
          <p:cNvSpPr/>
          <p:nvPr/>
        </p:nvSpPr>
        <p:spPr>
          <a:xfrm>
            <a:off x="1407500" y="1361558"/>
            <a:ext cx="3700012" cy="1175003"/>
          </a:xfrm>
          <a:prstGeom prst="parallelogram">
            <a:avLst>
              <a:gd name="adj" fmla="val 69435"/>
            </a:avLst>
          </a:prstGeom>
          <a:noFill/>
          <a:ln w="9525" cap="flat" cmpd="sng" algn="ctr">
            <a:solidFill>
              <a:schemeClr val="accent2">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sz="2000" dirty="0">
                <a:solidFill>
                  <a:schemeClr val="accent2">
                    <a:lumMod val="40000"/>
                    <a:lumOff val="60000"/>
                  </a:schemeClr>
                </a:solidFill>
                <a:latin typeface="+mj-lt"/>
              </a:rPr>
              <a:t>Usage plane</a:t>
            </a:r>
            <a:endParaRPr lang="en-GB" sz="2000" dirty="0">
              <a:solidFill>
                <a:schemeClr val="accent2">
                  <a:lumMod val="40000"/>
                  <a:lumOff val="60000"/>
                </a:schemeClr>
              </a:solidFill>
              <a:latin typeface="+mj-lt"/>
            </a:endParaRPr>
          </a:p>
        </p:txBody>
      </p:sp>
      <p:sp>
        <p:nvSpPr>
          <p:cNvPr id="61" name="Content Placeholder 1">
            <a:extLst>
              <a:ext uri="{FF2B5EF4-FFF2-40B4-BE49-F238E27FC236}">
                <a16:creationId xmlns:a16="http://schemas.microsoft.com/office/drawing/2014/main" id="{C96A6E19-C29C-4099-839C-A4580E9A2DB2}"/>
              </a:ext>
            </a:extLst>
          </p:cNvPr>
          <p:cNvSpPr txBox="1">
            <a:spLocks/>
          </p:cNvSpPr>
          <p:nvPr/>
        </p:nvSpPr>
        <p:spPr>
          <a:xfrm>
            <a:off x="8284313" y="1513958"/>
            <a:ext cx="3193454" cy="4717691"/>
          </a:xfrm>
          <a:prstGeom prst="rect">
            <a:avLst/>
          </a:prstGeom>
        </p:spPr>
        <p:txBody>
          <a:bodyPr lIns="0" tIns="0"/>
          <a:lstStyle>
            <a:lvl1pPr marL="266700" indent="-266700" algn="l" defTabSz="914400" rtl="0" eaLnBrk="1" latinLnBrk="0" hangingPunct="1">
              <a:lnSpc>
                <a:spcPct val="100000"/>
              </a:lnSpc>
              <a:spcBef>
                <a:spcPts val="800"/>
              </a:spcBef>
              <a:buClr>
                <a:schemeClr val="accent3"/>
              </a:buClr>
              <a:buSzPct val="100000"/>
              <a:buFontTx/>
              <a:buBlip>
                <a:blip r:embed="rId3"/>
              </a:buBlip>
              <a:defRPr sz="1800" kern="1200">
                <a:solidFill>
                  <a:schemeClr val="tx2"/>
                </a:solidFill>
                <a:latin typeface="+mn-lt"/>
                <a:ea typeface="+mn-ea"/>
                <a:cs typeface="+mn-cs"/>
              </a:defRPr>
            </a:lvl1pPr>
            <a:lvl2pPr marL="538163" indent="-271463" algn="l" defTabSz="914400" rtl="0" eaLnBrk="1" latinLnBrk="0" hangingPunct="1">
              <a:lnSpc>
                <a:spcPct val="100000"/>
              </a:lnSpc>
              <a:spcBef>
                <a:spcPts val="800"/>
              </a:spcBef>
              <a:buFontTx/>
              <a:buBlip>
                <a:blip r:embed="rId4"/>
              </a:buBlip>
              <a:defRPr sz="1800" kern="1200">
                <a:solidFill>
                  <a:schemeClr val="tx2"/>
                </a:solidFill>
                <a:latin typeface="+mn-lt"/>
                <a:ea typeface="+mn-ea"/>
                <a:cs typeface="+mn-cs"/>
              </a:defRPr>
            </a:lvl2pPr>
            <a:lvl3pPr marL="804863" indent="-266700" algn="l" defTabSz="914400" rtl="0" eaLnBrk="1" latinLnBrk="0" hangingPunct="1">
              <a:lnSpc>
                <a:spcPct val="100000"/>
              </a:lnSpc>
              <a:spcBef>
                <a:spcPts val="800"/>
              </a:spcBef>
              <a:buFontTx/>
              <a:buBlip>
                <a:blip r:embed="rId4"/>
              </a:buBlip>
              <a:defRPr sz="1800" kern="1200">
                <a:solidFill>
                  <a:schemeClr val="tx2"/>
                </a:solidFill>
                <a:latin typeface="+mn-lt"/>
                <a:ea typeface="+mn-ea"/>
                <a:cs typeface="+mn-cs"/>
              </a:defRPr>
            </a:lvl3pPr>
            <a:lvl4pPr marL="1076325" indent="-271463" algn="l" defTabSz="914400" rtl="0" eaLnBrk="1" latinLnBrk="0" hangingPunct="1">
              <a:lnSpc>
                <a:spcPct val="100000"/>
              </a:lnSpc>
              <a:spcBef>
                <a:spcPts val="800"/>
              </a:spcBef>
              <a:buFontTx/>
              <a:buBlip>
                <a:blip r:embed="rId5"/>
              </a:buBlip>
              <a:defRPr sz="1800" kern="1200">
                <a:solidFill>
                  <a:schemeClr val="tx2"/>
                </a:solidFill>
                <a:latin typeface="+mn-lt"/>
                <a:ea typeface="+mn-ea"/>
                <a:cs typeface="+mn-cs"/>
              </a:defRPr>
            </a:lvl4pPr>
            <a:lvl5pPr marL="1343025" marR="0" indent="-290513" algn="l" defTabSz="914400" rtl="0" eaLnBrk="1" fontAlgn="auto" latinLnBrk="0" hangingPunct="1">
              <a:lnSpc>
                <a:spcPct val="100000"/>
              </a:lnSpc>
              <a:spcBef>
                <a:spcPts val="800"/>
              </a:spcBef>
              <a:spcAft>
                <a:spcPts val="0"/>
              </a:spcAft>
              <a:buClrTx/>
              <a:buSzTx/>
              <a:buFontTx/>
              <a:buBlip>
                <a:blip r:embed="rId5"/>
              </a:buBlip>
              <a:tabLs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0" indent="0">
              <a:buNone/>
            </a:pPr>
            <a:endParaRPr lang="fr-FR" sz="1600" dirty="0"/>
          </a:p>
        </p:txBody>
      </p:sp>
      <p:sp>
        <p:nvSpPr>
          <p:cNvPr id="7" name="Arrow: Up-Down 6">
            <a:extLst>
              <a:ext uri="{FF2B5EF4-FFF2-40B4-BE49-F238E27FC236}">
                <a16:creationId xmlns:a16="http://schemas.microsoft.com/office/drawing/2014/main" id="{B14F1553-D142-49C4-B2EB-07CF7770B2CE}"/>
              </a:ext>
            </a:extLst>
          </p:cNvPr>
          <p:cNvSpPr/>
          <p:nvPr/>
        </p:nvSpPr>
        <p:spPr>
          <a:xfrm>
            <a:off x="524112" y="3004221"/>
            <a:ext cx="664754" cy="35534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dirty="0" err="1">
                <a:latin typeface="+mj-lt"/>
              </a:rPr>
              <a:t>Defined</a:t>
            </a:r>
            <a:r>
              <a:rPr lang="fr-FR" sz="2000" dirty="0">
                <a:latin typeface="+mj-lt"/>
              </a:rPr>
              <a:t> by Gaia-X</a:t>
            </a:r>
            <a:endParaRPr lang="en-GB" sz="2000" dirty="0">
              <a:latin typeface="+mj-lt"/>
            </a:endParaRPr>
          </a:p>
        </p:txBody>
      </p:sp>
      <p:sp>
        <p:nvSpPr>
          <p:cNvPr id="13" name="Arrow: Up-Down 12">
            <a:extLst>
              <a:ext uri="{FF2B5EF4-FFF2-40B4-BE49-F238E27FC236}">
                <a16:creationId xmlns:a16="http://schemas.microsoft.com/office/drawing/2014/main" id="{FB021BE9-D7CA-4AC1-889D-8F6DC86A92F9}"/>
              </a:ext>
            </a:extLst>
          </p:cNvPr>
          <p:cNvSpPr/>
          <p:nvPr/>
        </p:nvSpPr>
        <p:spPr>
          <a:xfrm>
            <a:off x="49479" y="1154770"/>
            <a:ext cx="664754" cy="31489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dirty="0" err="1">
                <a:latin typeface="+mj-lt"/>
              </a:rPr>
              <a:t>Defined</a:t>
            </a:r>
            <a:r>
              <a:rPr lang="fr-FR" sz="2000" dirty="0">
                <a:latin typeface="+mj-lt"/>
              </a:rPr>
              <a:t> by the </a:t>
            </a:r>
            <a:r>
              <a:rPr lang="fr-FR" sz="2000" dirty="0" err="1">
                <a:latin typeface="+mj-lt"/>
              </a:rPr>
              <a:t>federators</a:t>
            </a:r>
            <a:endParaRPr lang="en-GB" sz="2000" dirty="0">
              <a:latin typeface="+mj-lt"/>
            </a:endParaRPr>
          </a:p>
        </p:txBody>
      </p:sp>
    </p:spTree>
    <p:extLst>
      <p:ext uri="{BB962C8B-B14F-4D97-AF65-F5344CB8AC3E}">
        <p14:creationId xmlns:p14="http://schemas.microsoft.com/office/powerpoint/2010/main" val="39630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animEffect transition="in" filter="fade">
                                      <p:cBhvr>
                                        <p:cTn id="13" dur="500"/>
                                        <p:tgtEl>
                                          <p:spTgt spid="2">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3" end="13"/>
                                            </p:txEl>
                                          </p:spTgt>
                                        </p:tgtEl>
                                        <p:attrNameLst>
                                          <p:attrName>style.visibility</p:attrName>
                                        </p:attrNameLst>
                                      </p:cBhvr>
                                      <p:to>
                                        <p:strVal val="visible"/>
                                      </p:to>
                                    </p:set>
                                    <p:animEffect transition="in" filter="fade">
                                      <p:cBhvr>
                                        <p:cTn id="16" dur="500"/>
                                        <p:tgtEl>
                                          <p:spTgt spid="2">
                                            <p:txEl>
                                              <p:pRg st="13" end="1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animEffect transition="in" filter="fade">
                                      <p:cBhvr>
                                        <p:cTn id="19" dur="500"/>
                                        <p:tgtEl>
                                          <p:spTgt spid="2">
                                            <p:txEl>
                                              <p:pRg st="14" end="1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500"/>
                                        <p:tgtEl>
                                          <p:spTgt spid="2">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fade">
                                      <p:cBhvr>
                                        <p:cTn id="38" dur="500"/>
                                        <p:tgtEl>
                                          <p:spTgt spid="2">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fade">
                                      <p:cBhvr>
                                        <p:cTn id="41" dur="500"/>
                                        <p:tgtEl>
                                          <p:spTgt spid="2">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Effect transition="in" filter="fade">
                                      <p:cBhvr>
                                        <p:cTn id="4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CFC8BD-0C31-460A-B654-76B21A5AC10D}"/>
              </a:ext>
            </a:extLst>
          </p:cNvPr>
          <p:cNvSpPr>
            <a:spLocks noGrp="1"/>
          </p:cNvSpPr>
          <p:nvPr>
            <p:ph idx="1"/>
          </p:nvPr>
        </p:nvSpPr>
        <p:spPr>
          <a:xfrm>
            <a:off x="398371" y="1605837"/>
            <a:ext cx="11457622" cy="4341237"/>
          </a:xfrm>
        </p:spPr>
        <p:txBody>
          <a:bodyPr/>
          <a:lstStyle/>
          <a:p>
            <a:r>
              <a:rPr lang="en-GB" dirty="0"/>
              <a:t>Service #1: Gaia-X association issues association membership Verifiable Credentials</a:t>
            </a:r>
          </a:p>
          <a:p>
            <a:pPr lvl="1"/>
            <a:r>
              <a:rPr lang="fr-FR" dirty="0"/>
              <a:t>VC of type https://schema.org/</a:t>
            </a:r>
            <a:r>
              <a:rPr lang="fr-FR" altLang="fr-FR" dirty="0"/>
              <a:t>ProgramMembership</a:t>
            </a:r>
            <a:endParaRPr lang="en-GB" dirty="0"/>
          </a:p>
          <a:p>
            <a:pPr lvl="1"/>
            <a:r>
              <a:rPr lang="en-GB" dirty="0"/>
              <a:t>DID with:</a:t>
            </a:r>
            <a:r>
              <a:rPr lang="fr-FR" dirty="0"/>
              <a:t> (rfc7515, rfc7517, rfc5280, …)</a:t>
            </a:r>
            <a:endParaRPr lang="en-GB" dirty="0"/>
          </a:p>
          <a:p>
            <a:pPr lvl="2"/>
            <a:r>
              <a:rPr lang="en-GB" sz="1600" dirty="0" err="1">
                <a:latin typeface="Courier New" panose="02070309020205020404" pitchFamily="49" charset="0"/>
                <a:cs typeface="Courier New" panose="02070309020205020404" pitchFamily="49" charset="0"/>
              </a:rPr>
              <a:t>verificationMethod</a:t>
            </a:r>
            <a:r>
              <a:rPr lang="en-GB" dirty="0"/>
              <a:t> </a:t>
            </a:r>
            <a:r>
              <a:rPr lang="fr-FR" dirty="0"/>
              <a:t>to </a:t>
            </a:r>
            <a:r>
              <a:rPr lang="fr-FR" dirty="0" err="1"/>
              <a:t>verify</a:t>
            </a:r>
            <a:r>
              <a:rPr lang="fr-FR" dirty="0"/>
              <a:t> VC signature (ed25519)</a:t>
            </a:r>
            <a:endParaRPr lang="en-GB" dirty="0"/>
          </a:p>
          <a:p>
            <a:pPr lvl="2"/>
            <a:r>
              <a:rPr lang="en-GB" sz="1600" dirty="0">
                <a:latin typeface="Courier New" panose="02070309020205020404" pitchFamily="49" charset="0"/>
                <a:cs typeface="Courier New" panose="02070309020205020404" pitchFamily="49" charset="0"/>
              </a:rPr>
              <a:t>authentication:publicKeyJwk:x5c</a:t>
            </a:r>
            <a:r>
              <a:rPr lang="en-GB" dirty="0"/>
              <a:t> for the X.509 RSA DNS certificate of </a:t>
            </a:r>
            <a:r>
              <a:rPr lang="en-GB" dirty="0">
                <a:hlinkClick r:id="rId3"/>
              </a:rPr>
              <a:t>https://tbd.gaia-x.eu</a:t>
            </a:r>
            <a:endParaRPr lang="en-GB" dirty="0"/>
          </a:p>
          <a:p>
            <a:pPr lvl="2"/>
            <a:endParaRPr lang="en-GB" dirty="0"/>
          </a:p>
          <a:p>
            <a:r>
              <a:rPr lang="en-GB" dirty="0"/>
              <a:t>Service #2: bootstrap Gaia-X Compliance service (compliance.gaia-x.eu) to validate VCs (Self-Description) for ongoing lighthouse projects (Catena-X, </a:t>
            </a:r>
            <a:r>
              <a:rPr lang="en-GB" dirty="0" err="1"/>
              <a:t>AgDataHub</a:t>
            </a:r>
            <a:r>
              <a:rPr lang="en-GB" dirty="0"/>
              <a:t>, …)</a:t>
            </a:r>
          </a:p>
          <a:p>
            <a:pPr lvl="1"/>
            <a:r>
              <a:rPr lang="en-GB" dirty="0"/>
              <a:t>Basis for the Gaia-X Compliance &amp; Labels framework</a:t>
            </a:r>
          </a:p>
          <a:p>
            <a:pPr lvl="1"/>
            <a:endParaRPr lang="en-GB" dirty="0"/>
          </a:p>
          <a:p>
            <a:r>
              <a:rPr lang="en-GB" dirty="0"/>
              <a:t>Test Driven Development approach / EYOF (</a:t>
            </a:r>
            <a:r>
              <a:rPr lang="en-GB" dirty="0">
                <a:hlinkClick r:id="rId4"/>
              </a:rPr>
              <a:t>https://gitlab.com/gaia-x/</a:t>
            </a:r>
            <a:r>
              <a:rPr lang="en-GB" dirty="0"/>
              <a:t>)</a:t>
            </a:r>
          </a:p>
          <a:p>
            <a:r>
              <a:rPr lang="en-GB" dirty="0"/>
              <a:t>GXFS-DE and GXFS-FR</a:t>
            </a:r>
          </a:p>
          <a:p>
            <a:r>
              <a:rPr lang="en-GB" dirty="0"/>
              <a:t>Hackathon #2</a:t>
            </a:r>
          </a:p>
        </p:txBody>
      </p:sp>
      <p:sp>
        <p:nvSpPr>
          <p:cNvPr id="3" name="Title 2">
            <a:extLst>
              <a:ext uri="{FF2B5EF4-FFF2-40B4-BE49-F238E27FC236}">
                <a16:creationId xmlns:a16="http://schemas.microsoft.com/office/drawing/2014/main" id="{AA24B461-C213-435D-8C1E-E740E8D01A58}"/>
              </a:ext>
            </a:extLst>
          </p:cNvPr>
          <p:cNvSpPr>
            <a:spLocks noGrp="1"/>
          </p:cNvSpPr>
          <p:nvPr>
            <p:ph type="title"/>
          </p:nvPr>
        </p:nvSpPr>
        <p:spPr/>
        <p:txBody>
          <a:bodyPr/>
          <a:lstStyle/>
          <a:p>
            <a:r>
              <a:rPr lang="en-GB" dirty="0"/>
              <a:t>Implementation</a:t>
            </a:r>
          </a:p>
        </p:txBody>
      </p:sp>
      <p:sp>
        <p:nvSpPr>
          <p:cNvPr id="4" name="Date Placeholder 3">
            <a:extLst>
              <a:ext uri="{FF2B5EF4-FFF2-40B4-BE49-F238E27FC236}">
                <a16:creationId xmlns:a16="http://schemas.microsoft.com/office/drawing/2014/main" id="{CA80AE65-A028-40DC-A996-6A0302EE88CD}"/>
              </a:ext>
            </a:extLst>
          </p:cNvPr>
          <p:cNvSpPr>
            <a:spLocks noGrp="1"/>
          </p:cNvSpPr>
          <p:nvPr>
            <p:ph type="dt" sz="half" idx="10"/>
          </p:nvPr>
        </p:nvSpPr>
        <p:spPr/>
        <p:txBody>
          <a:bodyPr/>
          <a:lstStyle/>
          <a:p>
            <a:fld id="{5B6F46B9-A9EA-46E8-9387-E7BC4E11D982}" type="datetime4">
              <a:rPr lang="en-GB" noProof="0" smtClean="0"/>
              <a:t>24 November 2021</a:t>
            </a:fld>
            <a:endParaRPr lang="en-GB" noProof="0"/>
          </a:p>
        </p:txBody>
      </p:sp>
      <p:sp>
        <p:nvSpPr>
          <p:cNvPr id="6" name="Slide Number Placeholder 5">
            <a:extLst>
              <a:ext uri="{FF2B5EF4-FFF2-40B4-BE49-F238E27FC236}">
                <a16:creationId xmlns:a16="http://schemas.microsoft.com/office/drawing/2014/main" id="{C213C15C-C95A-4B2C-BCF4-9D9C054C2D6E}"/>
              </a:ext>
            </a:extLst>
          </p:cNvPr>
          <p:cNvSpPr>
            <a:spLocks noGrp="1"/>
          </p:cNvSpPr>
          <p:nvPr>
            <p:ph type="sldNum" sz="quarter" idx="12"/>
          </p:nvPr>
        </p:nvSpPr>
        <p:spPr/>
        <p:txBody>
          <a:bodyPr/>
          <a:lstStyle/>
          <a:p>
            <a:fld id="{46735E09-D06A-4765-B4D1-A70A5B2E5B6E}" type="slidenum">
              <a:rPr lang="en-GB" noProof="0" smtClean="0"/>
              <a:pPr/>
              <a:t>5</a:t>
            </a:fld>
            <a:endParaRPr lang="en-GB" noProof="0"/>
          </a:p>
        </p:txBody>
      </p:sp>
      <p:graphicFrame>
        <p:nvGraphicFramePr>
          <p:cNvPr id="11" name="Diagram 10">
            <a:extLst>
              <a:ext uri="{FF2B5EF4-FFF2-40B4-BE49-F238E27FC236}">
                <a16:creationId xmlns:a16="http://schemas.microsoft.com/office/drawing/2014/main" id="{4F86FCD1-CE94-41AC-8D1D-2E2AAAF6CD1C}"/>
              </a:ext>
            </a:extLst>
          </p:cNvPr>
          <p:cNvGraphicFramePr/>
          <p:nvPr>
            <p:extLst>
              <p:ext uri="{D42A27DB-BD31-4B8C-83A1-F6EECF244321}">
                <p14:modId xmlns:p14="http://schemas.microsoft.com/office/powerpoint/2010/main" val="3018895190"/>
              </p:ext>
            </p:extLst>
          </p:nvPr>
        </p:nvGraphicFramePr>
        <p:xfrm>
          <a:off x="8438957" y="4511056"/>
          <a:ext cx="2391405" cy="1482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058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CFDBA4F-B3F9-494F-ACAF-CF63FBDB014C}"/>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9901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BB699-1EBB-4DD0-B08B-6FA715DB4B5E}"/>
              </a:ext>
            </a:extLst>
          </p:cNvPr>
          <p:cNvSpPr>
            <a:spLocks noGrp="1"/>
          </p:cNvSpPr>
          <p:nvPr>
            <p:ph type="ctrTitle"/>
          </p:nvPr>
        </p:nvSpPr>
        <p:spPr>
          <a:prstGeom prst="rect">
            <a:avLst/>
          </a:prstGeom>
        </p:spPr>
        <p:txBody>
          <a:bodyPr/>
          <a:lstStyle/>
          <a:p>
            <a:r>
              <a:rPr lang="en-GB" noProof="0" dirty="0"/>
              <a:t>This is the title of the presentation</a:t>
            </a:r>
          </a:p>
        </p:txBody>
      </p:sp>
      <p:sp>
        <p:nvSpPr>
          <p:cNvPr id="3" name="Untertitel 2">
            <a:extLst>
              <a:ext uri="{FF2B5EF4-FFF2-40B4-BE49-F238E27FC236}">
                <a16:creationId xmlns:a16="http://schemas.microsoft.com/office/drawing/2014/main" id="{5C680E96-9D35-40F0-B6F4-F7F3B1375E13}"/>
              </a:ext>
            </a:extLst>
          </p:cNvPr>
          <p:cNvSpPr>
            <a:spLocks noGrp="1"/>
          </p:cNvSpPr>
          <p:nvPr>
            <p:ph type="subTitle" idx="1"/>
          </p:nvPr>
        </p:nvSpPr>
        <p:spPr>
          <a:prstGeom prst="rect">
            <a:avLst/>
          </a:prstGeom>
        </p:spPr>
        <p:txBody>
          <a:bodyPr/>
          <a:lstStyle/>
          <a:p>
            <a:r>
              <a:rPr lang="en-GB" noProof="0" dirty="0"/>
              <a:t>Edit subtitle</a:t>
            </a:r>
          </a:p>
        </p:txBody>
      </p:sp>
      <p:sp>
        <p:nvSpPr>
          <p:cNvPr id="7" name="Datumsplatzhalter 6">
            <a:extLst>
              <a:ext uri="{FF2B5EF4-FFF2-40B4-BE49-F238E27FC236}">
                <a16:creationId xmlns:a16="http://schemas.microsoft.com/office/drawing/2014/main" id="{188F5145-A432-4F06-9545-212DCDE77B28}"/>
              </a:ext>
            </a:extLst>
          </p:cNvPr>
          <p:cNvSpPr>
            <a:spLocks noGrp="1"/>
          </p:cNvSpPr>
          <p:nvPr>
            <p:ph type="dt" sz="half" idx="10"/>
          </p:nvPr>
        </p:nvSpPr>
        <p:spPr/>
        <p:txBody>
          <a:bodyPr/>
          <a:lstStyle/>
          <a:p>
            <a:fld id="{E05CBA51-D552-4F94-B154-565D6540E5C5}" type="datetime4">
              <a:rPr lang="en-GB" smtClean="0"/>
              <a:t>24 November 2021</a:t>
            </a:fld>
            <a:endParaRPr lang="en-GB"/>
          </a:p>
        </p:txBody>
      </p:sp>
      <p:sp>
        <p:nvSpPr>
          <p:cNvPr id="4" name="Textplatzhalter 3">
            <a:extLst>
              <a:ext uri="{FF2B5EF4-FFF2-40B4-BE49-F238E27FC236}">
                <a16:creationId xmlns:a16="http://schemas.microsoft.com/office/drawing/2014/main" id="{437CA8A6-483A-43EE-B5EE-75FC59317067}"/>
              </a:ext>
            </a:extLst>
          </p:cNvPr>
          <p:cNvSpPr>
            <a:spLocks noGrp="1"/>
          </p:cNvSpPr>
          <p:nvPr>
            <p:ph type="body" sz="quarter" idx="11"/>
          </p:nvPr>
        </p:nvSpPr>
        <p:spPr>
          <a:prstGeom prst="rect">
            <a:avLst/>
          </a:prstGeom>
        </p:spPr>
        <p:txBody>
          <a:bodyPr/>
          <a:lstStyle/>
          <a:p>
            <a:r>
              <a:rPr lang="en-GB" noProof="0" dirty="0"/>
              <a:t>Your name, company</a:t>
            </a:r>
          </a:p>
        </p:txBody>
      </p:sp>
    </p:spTree>
    <p:extLst>
      <p:ext uri="{BB962C8B-B14F-4D97-AF65-F5344CB8AC3E}">
        <p14:creationId xmlns:p14="http://schemas.microsoft.com/office/powerpoint/2010/main" val="309376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71EBC52-C264-4E18-8605-CF25E38C2304}"/>
              </a:ext>
            </a:extLst>
          </p:cNvPr>
          <p:cNvSpPr>
            <a:spLocks noGrp="1"/>
          </p:cNvSpPr>
          <p:nvPr>
            <p:ph type="body" sz="half" idx="2"/>
          </p:nvPr>
        </p:nvSpPr>
        <p:spPr/>
        <p:txBody>
          <a:bodyPr/>
          <a:lstStyle/>
          <a:p>
            <a:r>
              <a:rPr lang="en-GB" noProof="0" dirty="0"/>
              <a:t>This is a topic</a:t>
            </a:r>
          </a:p>
          <a:p>
            <a:endParaRPr lang="en-GB" noProof="0" dirty="0"/>
          </a:p>
        </p:txBody>
      </p:sp>
      <p:sp>
        <p:nvSpPr>
          <p:cNvPr id="3" name="Inhaltsplatzhalter 2">
            <a:extLst>
              <a:ext uri="{FF2B5EF4-FFF2-40B4-BE49-F238E27FC236}">
                <a16:creationId xmlns:a16="http://schemas.microsoft.com/office/drawing/2014/main" id="{AA15F311-E97E-4B13-8C07-DA41BDA56E3D}"/>
              </a:ext>
            </a:extLst>
          </p:cNvPr>
          <p:cNvSpPr>
            <a:spLocks noGrp="1"/>
          </p:cNvSpPr>
          <p:nvPr>
            <p:ph sz="half" idx="13"/>
          </p:nvPr>
        </p:nvSpPr>
        <p:spPr/>
        <p:txBody>
          <a:bodyPr/>
          <a:lstStyle/>
          <a:p>
            <a:r>
              <a:rPr lang="en-GB" noProof="0" dirty="0"/>
              <a:t>01</a:t>
            </a:r>
          </a:p>
        </p:txBody>
      </p:sp>
      <p:sp>
        <p:nvSpPr>
          <p:cNvPr id="4" name="Textplatzhalter 3">
            <a:extLst>
              <a:ext uri="{FF2B5EF4-FFF2-40B4-BE49-F238E27FC236}">
                <a16:creationId xmlns:a16="http://schemas.microsoft.com/office/drawing/2014/main" id="{97DB09C0-3E69-45C4-B613-62A0BE8490E5}"/>
              </a:ext>
            </a:extLst>
          </p:cNvPr>
          <p:cNvSpPr>
            <a:spLocks noGrp="1"/>
          </p:cNvSpPr>
          <p:nvPr>
            <p:ph type="body" sz="half" idx="15"/>
          </p:nvPr>
        </p:nvSpPr>
        <p:spPr/>
        <p:txBody>
          <a:bodyPr/>
          <a:lstStyle/>
          <a:p>
            <a:r>
              <a:rPr lang="en-GB" noProof="0" dirty="0"/>
              <a:t>This is a topic</a:t>
            </a:r>
          </a:p>
          <a:p>
            <a:endParaRPr lang="en-GB" noProof="0" dirty="0"/>
          </a:p>
        </p:txBody>
      </p:sp>
      <p:sp>
        <p:nvSpPr>
          <p:cNvPr id="5" name="Inhaltsplatzhalter 4">
            <a:extLst>
              <a:ext uri="{FF2B5EF4-FFF2-40B4-BE49-F238E27FC236}">
                <a16:creationId xmlns:a16="http://schemas.microsoft.com/office/drawing/2014/main" id="{56E1BB95-7B8D-4890-A607-DBC8495AD882}"/>
              </a:ext>
            </a:extLst>
          </p:cNvPr>
          <p:cNvSpPr>
            <a:spLocks noGrp="1"/>
          </p:cNvSpPr>
          <p:nvPr>
            <p:ph sz="half" idx="16"/>
          </p:nvPr>
        </p:nvSpPr>
        <p:spPr/>
        <p:txBody>
          <a:bodyPr/>
          <a:lstStyle/>
          <a:p>
            <a:r>
              <a:rPr lang="en-GB" noProof="0" dirty="0"/>
              <a:t>02</a:t>
            </a:r>
          </a:p>
        </p:txBody>
      </p:sp>
      <p:sp>
        <p:nvSpPr>
          <p:cNvPr id="6" name="Textplatzhalter 5">
            <a:extLst>
              <a:ext uri="{FF2B5EF4-FFF2-40B4-BE49-F238E27FC236}">
                <a16:creationId xmlns:a16="http://schemas.microsoft.com/office/drawing/2014/main" id="{4116C887-05A5-48D6-8C87-CE2062F224C6}"/>
              </a:ext>
            </a:extLst>
          </p:cNvPr>
          <p:cNvSpPr>
            <a:spLocks noGrp="1"/>
          </p:cNvSpPr>
          <p:nvPr>
            <p:ph type="body" sz="half" idx="18"/>
          </p:nvPr>
        </p:nvSpPr>
        <p:spPr/>
        <p:txBody>
          <a:bodyPr/>
          <a:lstStyle/>
          <a:p>
            <a:r>
              <a:rPr lang="en-GB" noProof="0" dirty="0"/>
              <a:t>This is a topic</a:t>
            </a:r>
          </a:p>
          <a:p>
            <a:endParaRPr lang="en-GB" noProof="0" dirty="0"/>
          </a:p>
        </p:txBody>
      </p:sp>
      <p:sp>
        <p:nvSpPr>
          <p:cNvPr id="7" name="Inhaltsplatzhalter 6">
            <a:extLst>
              <a:ext uri="{FF2B5EF4-FFF2-40B4-BE49-F238E27FC236}">
                <a16:creationId xmlns:a16="http://schemas.microsoft.com/office/drawing/2014/main" id="{00F05CB8-A11F-49B6-AC3A-D83FA1B4FE03}"/>
              </a:ext>
            </a:extLst>
          </p:cNvPr>
          <p:cNvSpPr>
            <a:spLocks noGrp="1"/>
          </p:cNvSpPr>
          <p:nvPr>
            <p:ph sz="half" idx="19"/>
          </p:nvPr>
        </p:nvSpPr>
        <p:spPr/>
        <p:txBody>
          <a:bodyPr/>
          <a:lstStyle/>
          <a:p>
            <a:r>
              <a:rPr lang="en-GB" noProof="0" dirty="0"/>
              <a:t>03</a:t>
            </a:r>
          </a:p>
        </p:txBody>
      </p:sp>
      <p:sp>
        <p:nvSpPr>
          <p:cNvPr id="8" name="Textplatzhalter 7">
            <a:extLst>
              <a:ext uri="{FF2B5EF4-FFF2-40B4-BE49-F238E27FC236}">
                <a16:creationId xmlns:a16="http://schemas.microsoft.com/office/drawing/2014/main" id="{32666705-4990-4745-8C2A-6CCD5ABF2DD5}"/>
              </a:ext>
            </a:extLst>
          </p:cNvPr>
          <p:cNvSpPr>
            <a:spLocks noGrp="1"/>
          </p:cNvSpPr>
          <p:nvPr>
            <p:ph type="body" sz="half" idx="21"/>
          </p:nvPr>
        </p:nvSpPr>
        <p:spPr/>
        <p:txBody>
          <a:bodyPr/>
          <a:lstStyle/>
          <a:p>
            <a:r>
              <a:rPr lang="en-GB" noProof="0" dirty="0"/>
              <a:t>This is a topic</a:t>
            </a:r>
          </a:p>
          <a:p>
            <a:endParaRPr lang="en-GB" noProof="0" dirty="0"/>
          </a:p>
        </p:txBody>
      </p:sp>
      <p:sp>
        <p:nvSpPr>
          <p:cNvPr id="9" name="Inhaltsplatzhalter 8">
            <a:extLst>
              <a:ext uri="{FF2B5EF4-FFF2-40B4-BE49-F238E27FC236}">
                <a16:creationId xmlns:a16="http://schemas.microsoft.com/office/drawing/2014/main" id="{6517DB0E-C7D9-4C85-8BFC-0F8B55B1B56C}"/>
              </a:ext>
            </a:extLst>
          </p:cNvPr>
          <p:cNvSpPr>
            <a:spLocks noGrp="1"/>
          </p:cNvSpPr>
          <p:nvPr>
            <p:ph sz="half" idx="22"/>
          </p:nvPr>
        </p:nvSpPr>
        <p:spPr/>
        <p:txBody>
          <a:bodyPr/>
          <a:lstStyle/>
          <a:p>
            <a:r>
              <a:rPr lang="en-GB" noProof="0" dirty="0"/>
              <a:t>04</a:t>
            </a:r>
          </a:p>
        </p:txBody>
      </p:sp>
      <p:sp>
        <p:nvSpPr>
          <p:cNvPr id="10" name="Textplatzhalter 9">
            <a:extLst>
              <a:ext uri="{FF2B5EF4-FFF2-40B4-BE49-F238E27FC236}">
                <a16:creationId xmlns:a16="http://schemas.microsoft.com/office/drawing/2014/main" id="{1921AC2D-F628-43F6-9822-76A694DC30BA}"/>
              </a:ext>
            </a:extLst>
          </p:cNvPr>
          <p:cNvSpPr>
            <a:spLocks noGrp="1"/>
          </p:cNvSpPr>
          <p:nvPr>
            <p:ph type="body" sz="half" idx="24"/>
          </p:nvPr>
        </p:nvSpPr>
        <p:spPr/>
        <p:txBody>
          <a:bodyPr/>
          <a:lstStyle/>
          <a:p>
            <a:r>
              <a:rPr lang="en-GB" noProof="0" dirty="0"/>
              <a:t>This is a topic</a:t>
            </a:r>
          </a:p>
          <a:p>
            <a:endParaRPr lang="en-GB" noProof="0" dirty="0"/>
          </a:p>
        </p:txBody>
      </p:sp>
      <p:sp>
        <p:nvSpPr>
          <p:cNvPr id="11" name="Inhaltsplatzhalter 10">
            <a:extLst>
              <a:ext uri="{FF2B5EF4-FFF2-40B4-BE49-F238E27FC236}">
                <a16:creationId xmlns:a16="http://schemas.microsoft.com/office/drawing/2014/main" id="{B0367B21-10AE-4DBB-81A3-F59DEC95A232}"/>
              </a:ext>
            </a:extLst>
          </p:cNvPr>
          <p:cNvSpPr>
            <a:spLocks noGrp="1"/>
          </p:cNvSpPr>
          <p:nvPr>
            <p:ph sz="half" idx="25"/>
          </p:nvPr>
        </p:nvSpPr>
        <p:spPr/>
        <p:txBody>
          <a:bodyPr/>
          <a:lstStyle/>
          <a:p>
            <a:r>
              <a:rPr lang="en-GB" noProof="0" dirty="0"/>
              <a:t>05</a:t>
            </a:r>
          </a:p>
        </p:txBody>
      </p:sp>
      <p:sp>
        <p:nvSpPr>
          <p:cNvPr id="12" name="Textplatzhalter 11">
            <a:extLst>
              <a:ext uri="{FF2B5EF4-FFF2-40B4-BE49-F238E27FC236}">
                <a16:creationId xmlns:a16="http://schemas.microsoft.com/office/drawing/2014/main" id="{42F0D9AA-B03E-4737-B89E-ACA98B39AD46}"/>
              </a:ext>
            </a:extLst>
          </p:cNvPr>
          <p:cNvSpPr>
            <a:spLocks noGrp="1"/>
          </p:cNvSpPr>
          <p:nvPr>
            <p:ph type="body" sz="half" idx="27"/>
          </p:nvPr>
        </p:nvSpPr>
        <p:spPr/>
        <p:txBody>
          <a:bodyPr/>
          <a:lstStyle/>
          <a:p>
            <a:r>
              <a:rPr lang="en-GB" noProof="0" dirty="0"/>
              <a:t>This is a topic</a:t>
            </a:r>
          </a:p>
          <a:p>
            <a:endParaRPr lang="en-GB" noProof="0" dirty="0"/>
          </a:p>
        </p:txBody>
      </p:sp>
      <p:sp>
        <p:nvSpPr>
          <p:cNvPr id="13" name="Inhaltsplatzhalter 12">
            <a:extLst>
              <a:ext uri="{FF2B5EF4-FFF2-40B4-BE49-F238E27FC236}">
                <a16:creationId xmlns:a16="http://schemas.microsoft.com/office/drawing/2014/main" id="{0ED24B1F-2402-4FBB-BA4C-32BFD65CEDFC}"/>
              </a:ext>
            </a:extLst>
          </p:cNvPr>
          <p:cNvSpPr>
            <a:spLocks noGrp="1"/>
          </p:cNvSpPr>
          <p:nvPr>
            <p:ph sz="half" idx="28"/>
          </p:nvPr>
        </p:nvSpPr>
        <p:spPr/>
        <p:txBody>
          <a:bodyPr/>
          <a:lstStyle/>
          <a:p>
            <a:r>
              <a:rPr lang="en-GB" noProof="0" dirty="0"/>
              <a:t>06</a:t>
            </a:r>
          </a:p>
        </p:txBody>
      </p:sp>
      <p:sp>
        <p:nvSpPr>
          <p:cNvPr id="14" name="Textplatzhalter 13">
            <a:extLst>
              <a:ext uri="{FF2B5EF4-FFF2-40B4-BE49-F238E27FC236}">
                <a16:creationId xmlns:a16="http://schemas.microsoft.com/office/drawing/2014/main" id="{89A7117F-BA96-4F21-8736-E71F69FD414D}"/>
              </a:ext>
            </a:extLst>
          </p:cNvPr>
          <p:cNvSpPr>
            <a:spLocks noGrp="1"/>
          </p:cNvSpPr>
          <p:nvPr>
            <p:ph type="body" sz="half" idx="36"/>
          </p:nvPr>
        </p:nvSpPr>
        <p:spPr/>
        <p:txBody>
          <a:bodyPr/>
          <a:lstStyle/>
          <a:p>
            <a:r>
              <a:rPr lang="en-GB" noProof="0" dirty="0"/>
              <a:t>This is a topic</a:t>
            </a:r>
          </a:p>
          <a:p>
            <a:endParaRPr lang="en-GB" noProof="0" dirty="0"/>
          </a:p>
        </p:txBody>
      </p:sp>
      <p:sp>
        <p:nvSpPr>
          <p:cNvPr id="15" name="Inhaltsplatzhalter 14">
            <a:extLst>
              <a:ext uri="{FF2B5EF4-FFF2-40B4-BE49-F238E27FC236}">
                <a16:creationId xmlns:a16="http://schemas.microsoft.com/office/drawing/2014/main" id="{EE7C16BF-B925-4721-BEAB-C8C465AE64A3}"/>
              </a:ext>
            </a:extLst>
          </p:cNvPr>
          <p:cNvSpPr>
            <a:spLocks noGrp="1"/>
          </p:cNvSpPr>
          <p:nvPr>
            <p:ph sz="half" idx="37"/>
          </p:nvPr>
        </p:nvSpPr>
        <p:spPr/>
        <p:txBody>
          <a:bodyPr/>
          <a:lstStyle/>
          <a:p>
            <a:r>
              <a:rPr lang="en-GB" noProof="0" dirty="0"/>
              <a:t>07</a:t>
            </a:r>
          </a:p>
        </p:txBody>
      </p:sp>
      <p:sp>
        <p:nvSpPr>
          <p:cNvPr id="16" name="Titel 15">
            <a:extLst>
              <a:ext uri="{FF2B5EF4-FFF2-40B4-BE49-F238E27FC236}">
                <a16:creationId xmlns:a16="http://schemas.microsoft.com/office/drawing/2014/main" id="{E8D0CD0F-BC22-4E64-82A2-EAB5DE615962}"/>
              </a:ext>
            </a:extLst>
          </p:cNvPr>
          <p:cNvSpPr>
            <a:spLocks noGrp="1"/>
          </p:cNvSpPr>
          <p:nvPr>
            <p:ph type="title"/>
          </p:nvPr>
        </p:nvSpPr>
        <p:spPr/>
        <p:txBody>
          <a:bodyPr/>
          <a:lstStyle/>
          <a:p>
            <a:r>
              <a:rPr lang="en-GB" noProof="0" dirty="0"/>
              <a:t>Agenda</a:t>
            </a:r>
          </a:p>
        </p:txBody>
      </p:sp>
      <p:sp>
        <p:nvSpPr>
          <p:cNvPr id="17" name="Datumsplatzhalter 16">
            <a:extLst>
              <a:ext uri="{FF2B5EF4-FFF2-40B4-BE49-F238E27FC236}">
                <a16:creationId xmlns:a16="http://schemas.microsoft.com/office/drawing/2014/main" id="{0E3C2E58-39C6-4B8F-8E9F-7FA94B3685CB}"/>
              </a:ext>
            </a:extLst>
          </p:cNvPr>
          <p:cNvSpPr>
            <a:spLocks noGrp="1"/>
          </p:cNvSpPr>
          <p:nvPr>
            <p:ph type="dt" sz="half" idx="38"/>
          </p:nvPr>
        </p:nvSpPr>
        <p:spPr>
          <a:xfrm>
            <a:off x="10237727" y="6377125"/>
            <a:ext cx="849775" cy="365125"/>
          </a:xfrm>
        </p:spPr>
        <p:txBody>
          <a:bodyPr/>
          <a:lstStyle/>
          <a:p>
            <a:fld id="{02BD0F4A-0514-4AD0-9B6D-62FD56FC93DC}" type="datetime4">
              <a:rPr lang="en-GB" smtClean="0"/>
              <a:t>24 November 2021</a:t>
            </a:fld>
            <a:endParaRPr lang="en-GB"/>
          </a:p>
        </p:txBody>
      </p:sp>
      <p:sp>
        <p:nvSpPr>
          <p:cNvPr id="18" name="Fußzeilenplatzhalter 17">
            <a:extLst>
              <a:ext uri="{FF2B5EF4-FFF2-40B4-BE49-F238E27FC236}">
                <a16:creationId xmlns:a16="http://schemas.microsoft.com/office/drawing/2014/main" id="{A85F9F19-3994-4896-9142-1979196C691B}"/>
              </a:ext>
            </a:extLst>
          </p:cNvPr>
          <p:cNvSpPr>
            <a:spLocks noGrp="1"/>
          </p:cNvSpPr>
          <p:nvPr>
            <p:ph type="ftr" sz="quarter" idx="39"/>
          </p:nvPr>
        </p:nvSpPr>
        <p:spPr>
          <a:xfrm>
            <a:off x="515938" y="6377125"/>
            <a:ext cx="4114800" cy="365125"/>
          </a:xfrm>
        </p:spPr>
        <p:txBody>
          <a:bodyPr/>
          <a:lstStyle/>
          <a:p>
            <a:r>
              <a:rPr lang="en-GB"/>
              <a:t>Presentation title</a:t>
            </a:r>
          </a:p>
        </p:txBody>
      </p:sp>
      <p:sp>
        <p:nvSpPr>
          <p:cNvPr id="19" name="Foliennummernplatzhalter 18">
            <a:extLst>
              <a:ext uri="{FF2B5EF4-FFF2-40B4-BE49-F238E27FC236}">
                <a16:creationId xmlns:a16="http://schemas.microsoft.com/office/drawing/2014/main" id="{009FE867-8EEE-4645-B97B-DF91175FAFE9}"/>
              </a:ext>
            </a:extLst>
          </p:cNvPr>
          <p:cNvSpPr>
            <a:spLocks noGrp="1"/>
          </p:cNvSpPr>
          <p:nvPr>
            <p:ph type="sldNum" sz="quarter" idx="40"/>
          </p:nvPr>
        </p:nvSpPr>
        <p:spPr>
          <a:xfrm>
            <a:off x="11157818" y="6377125"/>
            <a:ext cx="510070" cy="365125"/>
          </a:xfrm>
        </p:spPr>
        <p:txBody>
          <a:bodyPr/>
          <a:lstStyle/>
          <a:p>
            <a:fld id="{46735E09-D06A-4765-B4D1-A70A5B2E5B6E}" type="slidenum">
              <a:rPr lang="en-GB" smtClean="0"/>
              <a:pPr/>
              <a:t>8</a:t>
            </a:fld>
            <a:endParaRPr lang="en-GB"/>
          </a:p>
        </p:txBody>
      </p:sp>
    </p:spTree>
    <p:extLst>
      <p:ext uri="{BB962C8B-B14F-4D97-AF65-F5344CB8AC3E}">
        <p14:creationId xmlns:p14="http://schemas.microsoft.com/office/powerpoint/2010/main" val="157764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7CE1A2-D719-4643-BB90-F0D302ECA331}"/>
              </a:ext>
            </a:extLst>
          </p:cNvPr>
          <p:cNvSpPr>
            <a:spLocks noGrp="1"/>
          </p:cNvSpPr>
          <p:nvPr>
            <p:ph idx="1"/>
          </p:nvPr>
        </p:nvSpPr>
        <p:spPr>
          <a:prstGeom prst="rect">
            <a:avLst/>
          </a:prstGeom>
        </p:spPr>
        <p:txBody>
          <a:bodyPr/>
          <a:lstStyle/>
          <a:p>
            <a:pPr marL="0" indent="0">
              <a:buNone/>
            </a:pPr>
            <a:r>
              <a:rPr lang="en-GB" noProof="0" dirty="0">
                <a:solidFill>
                  <a:schemeClr val="tx2"/>
                </a:solidFill>
              </a:rPr>
              <a:t>At </a:t>
            </a:r>
            <a:r>
              <a:rPr lang="en-GB" noProof="0" dirty="0" err="1">
                <a:solidFill>
                  <a:schemeClr val="tx2"/>
                </a:solidFill>
              </a:rPr>
              <a:t>vero</a:t>
            </a:r>
            <a:r>
              <a:rPr lang="en-GB" noProof="0" dirty="0">
                <a:solidFill>
                  <a:schemeClr val="tx2"/>
                </a:solidFill>
              </a:rPr>
              <a:t> </a:t>
            </a:r>
            <a:r>
              <a:rPr lang="en-GB" noProof="0" dirty="0" err="1">
                <a:solidFill>
                  <a:schemeClr val="tx2"/>
                </a:solidFill>
              </a:rPr>
              <a:t>eos</a:t>
            </a:r>
            <a:r>
              <a:rPr lang="en-GB" noProof="0" dirty="0">
                <a:solidFill>
                  <a:schemeClr val="tx2"/>
                </a:solidFill>
              </a:rPr>
              <a:t> et </a:t>
            </a:r>
            <a:r>
              <a:rPr lang="en-GB" noProof="0" dirty="0" err="1">
                <a:solidFill>
                  <a:schemeClr val="tx2"/>
                </a:solidFill>
              </a:rPr>
              <a:t>accusam</a:t>
            </a:r>
            <a:r>
              <a:rPr lang="en-GB" noProof="0" dirty="0">
                <a:solidFill>
                  <a:schemeClr val="tx2"/>
                </a:solidFill>
              </a:rPr>
              <a:t> et </a:t>
            </a:r>
            <a:r>
              <a:rPr lang="en-GB" noProof="0" dirty="0" err="1">
                <a:solidFill>
                  <a:schemeClr val="tx2"/>
                </a:solidFill>
              </a:rPr>
              <a:t>justo</a:t>
            </a:r>
            <a:r>
              <a:rPr lang="en-GB" noProof="0" dirty="0">
                <a:solidFill>
                  <a:schemeClr val="tx2"/>
                </a:solidFill>
              </a:rPr>
              <a:t> duo </a:t>
            </a:r>
            <a:r>
              <a:rPr lang="en-GB" noProof="0" dirty="0" err="1">
                <a:solidFill>
                  <a:schemeClr val="tx2"/>
                </a:solidFill>
              </a:rPr>
              <a:t>dolores</a:t>
            </a:r>
            <a:r>
              <a:rPr lang="en-GB" noProof="0" dirty="0">
                <a:solidFill>
                  <a:schemeClr val="tx2"/>
                </a:solidFill>
              </a:rPr>
              <a:t> et </a:t>
            </a:r>
            <a:r>
              <a:rPr lang="en-GB" noProof="0" dirty="0" err="1">
                <a:solidFill>
                  <a:schemeClr val="tx2"/>
                </a:solidFill>
              </a:rPr>
              <a:t>ea</a:t>
            </a:r>
            <a:r>
              <a:rPr lang="en-GB" noProof="0" dirty="0">
                <a:solidFill>
                  <a:schemeClr val="tx2"/>
                </a:solidFill>
              </a:rPr>
              <a:t> </a:t>
            </a:r>
            <a:r>
              <a:rPr lang="en-GB" noProof="0" dirty="0" err="1">
                <a:solidFill>
                  <a:schemeClr val="tx2"/>
                </a:solidFill>
              </a:rPr>
              <a:t>rebum</a:t>
            </a:r>
            <a:r>
              <a:rPr lang="en-GB" noProof="0" dirty="0">
                <a:solidFill>
                  <a:schemeClr val="tx2"/>
                </a:solidFill>
              </a:rPr>
              <a:t>. Stet </a:t>
            </a:r>
            <a:r>
              <a:rPr lang="en-GB" noProof="0" dirty="0" err="1">
                <a:solidFill>
                  <a:schemeClr val="tx2"/>
                </a:solidFill>
              </a:rPr>
              <a:t>clita</a:t>
            </a:r>
            <a:r>
              <a:rPr lang="en-GB" noProof="0" dirty="0">
                <a:solidFill>
                  <a:schemeClr val="tx2"/>
                </a:solidFill>
              </a:rPr>
              <a:t> </a:t>
            </a:r>
            <a:r>
              <a:rPr lang="en-GB" noProof="0" dirty="0" err="1">
                <a:solidFill>
                  <a:schemeClr val="tx2"/>
                </a:solidFill>
              </a:rPr>
              <a:t>kasd</a:t>
            </a:r>
            <a:r>
              <a:rPr lang="en-GB" noProof="0" dirty="0">
                <a:solidFill>
                  <a:schemeClr val="tx2"/>
                </a:solidFill>
              </a:rPr>
              <a:t> </a:t>
            </a:r>
            <a:r>
              <a:rPr lang="en-GB" noProof="0" dirty="0" err="1">
                <a:solidFill>
                  <a:schemeClr val="tx2"/>
                </a:solidFill>
              </a:rPr>
              <a:t>gubergren</a:t>
            </a:r>
            <a:r>
              <a:rPr lang="en-GB" noProof="0" dirty="0">
                <a:solidFill>
                  <a:schemeClr val="tx2"/>
                </a:solidFill>
              </a:rPr>
              <a:t>, </a:t>
            </a:r>
            <a:br>
              <a:rPr lang="en-GB" noProof="0" dirty="0">
                <a:solidFill>
                  <a:schemeClr val="tx2"/>
                </a:solidFill>
              </a:rPr>
            </a:br>
            <a:r>
              <a:rPr lang="en-GB" noProof="0" dirty="0">
                <a:solidFill>
                  <a:schemeClr val="tx2"/>
                </a:solidFill>
              </a:rPr>
              <a:t>no sea </a:t>
            </a:r>
            <a:r>
              <a:rPr lang="en-GB" noProof="0" dirty="0" err="1">
                <a:solidFill>
                  <a:schemeClr val="tx2"/>
                </a:solidFill>
              </a:rPr>
              <a:t>takimata</a:t>
            </a:r>
            <a:r>
              <a:rPr lang="en-GB" noProof="0" dirty="0">
                <a:solidFill>
                  <a:schemeClr val="tx2"/>
                </a:solidFill>
              </a:rPr>
              <a:t> </a:t>
            </a:r>
            <a:r>
              <a:rPr lang="en-GB" noProof="0" dirty="0" err="1">
                <a:solidFill>
                  <a:schemeClr val="tx2"/>
                </a:solidFill>
              </a:rPr>
              <a:t>sanctus</a:t>
            </a:r>
            <a:r>
              <a:rPr lang="en-GB" noProof="0" dirty="0">
                <a:solidFill>
                  <a:schemeClr val="tx2"/>
                </a:solidFill>
              </a:rPr>
              <a:t> </a:t>
            </a:r>
            <a:r>
              <a:rPr lang="en-GB" noProof="0" dirty="0" err="1">
                <a:solidFill>
                  <a:schemeClr val="tx2"/>
                </a:solidFill>
              </a:rPr>
              <a:t>est</a:t>
            </a:r>
            <a:r>
              <a:rPr lang="en-GB" noProof="0" dirty="0">
                <a:solidFill>
                  <a:schemeClr val="tx2"/>
                </a:solidFill>
              </a:rPr>
              <a:t> Lorem ipsum </a:t>
            </a:r>
            <a:r>
              <a:rPr lang="en-GB" noProof="0" dirty="0" err="1">
                <a:solidFill>
                  <a:schemeClr val="tx2"/>
                </a:solidFill>
              </a:rPr>
              <a:t>dolor</a:t>
            </a:r>
            <a:r>
              <a:rPr lang="en-GB" noProof="0" dirty="0">
                <a:solidFill>
                  <a:schemeClr val="tx2"/>
                </a:solidFill>
              </a:rPr>
              <a:t> sit </a:t>
            </a:r>
            <a:r>
              <a:rPr lang="en-GB" noProof="0" dirty="0" err="1">
                <a:solidFill>
                  <a:schemeClr val="tx2"/>
                </a:solidFill>
              </a:rPr>
              <a:t>amet</a:t>
            </a:r>
            <a:r>
              <a:rPr lang="en-GB" noProof="0" dirty="0">
                <a:solidFill>
                  <a:schemeClr val="tx2"/>
                </a:solidFill>
              </a:rPr>
              <a:t>.</a:t>
            </a:r>
          </a:p>
          <a:p>
            <a:pPr marL="0" indent="0">
              <a:buNone/>
            </a:pPr>
            <a:endParaRPr lang="en-GB" noProof="0" dirty="0">
              <a:solidFill>
                <a:schemeClr val="tx2"/>
              </a:solidFill>
            </a:endParaRPr>
          </a:p>
          <a:p>
            <a:pPr marL="0" indent="0">
              <a:buNone/>
            </a:pPr>
            <a:r>
              <a:rPr lang="en-GB" b="1" noProof="0" dirty="0">
                <a:solidFill>
                  <a:schemeClr val="tx2"/>
                </a:solidFill>
                <a:latin typeface="+mj-lt"/>
              </a:rPr>
              <a:t>This is a subline</a:t>
            </a:r>
          </a:p>
          <a:p>
            <a:pPr lvl="0"/>
            <a:r>
              <a:rPr lang="en-GB" noProof="0" dirty="0">
                <a:solidFill>
                  <a:schemeClr val="tx2"/>
                </a:solidFill>
              </a:rPr>
              <a:t>Lorem ipsum </a:t>
            </a:r>
            <a:r>
              <a:rPr lang="en-GB" noProof="0" dirty="0" err="1">
                <a:solidFill>
                  <a:schemeClr val="tx2"/>
                </a:solidFill>
              </a:rPr>
              <a:t>dolor</a:t>
            </a:r>
            <a:r>
              <a:rPr lang="en-GB" noProof="0" dirty="0">
                <a:solidFill>
                  <a:schemeClr val="tx2"/>
                </a:solidFill>
              </a:rPr>
              <a:t> sit </a:t>
            </a:r>
            <a:r>
              <a:rPr lang="en-GB" noProof="0" dirty="0" err="1">
                <a:solidFill>
                  <a:schemeClr val="tx2"/>
                </a:solidFill>
              </a:rPr>
              <a:t>amet</a:t>
            </a:r>
            <a:r>
              <a:rPr lang="en-GB" noProof="0" dirty="0">
                <a:solidFill>
                  <a:schemeClr val="tx2"/>
                </a:solidFill>
              </a:rPr>
              <a:t>, </a:t>
            </a:r>
            <a:r>
              <a:rPr lang="en-GB" noProof="0" dirty="0" err="1">
                <a:solidFill>
                  <a:schemeClr val="tx2"/>
                </a:solidFill>
              </a:rPr>
              <a:t>consetetur</a:t>
            </a:r>
            <a:r>
              <a:rPr lang="en-GB" noProof="0" dirty="0">
                <a:solidFill>
                  <a:schemeClr val="tx2"/>
                </a:solidFill>
              </a:rPr>
              <a:t> </a:t>
            </a:r>
            <a:r>
              <a:rPr lang="en-GB" noProof="0" dirty="0" err="1">
                <a:solidFill>
                  <a:schemeClr val="tx2"/>
                </a:solidFill>
              </a:rPr>
              <a:t>sadipscing</a:t>
            </a:r>
            <a:r>
              <a:rPr lang="en-GB" noProof="0" dirty="0">
                <a:solidFill>
                  <a:schemeClr val="tx2"/>
                </a:solidFill>
              </a:rPr>
              <a:t> </a:t>
            </a:r>
            <a:r>
              <a:rPr lang="en-GB" noProof="0" dirty="0" err="1">
                <a:solidFill>
                  <a:schemeClr val="tx2"/>
                </a:solidFill>
              </a:rPr>
              <a:t>elitr</a:t>
            </a:r>
            <a:r>
              <a:rPr lang="en-GB" noProof="0" dirty="0">
                <a:solidFill>
                  <a:schemeClr val="tx2"/>
                </a:solidFill>
              </a:rPr>
              <a:t>, </a:t>
            </a:r>
            <a:r>
              <a:rPr lang="en-GB" noProof="0" dirty="0" err="1">
                <a:solidFill>
                  <a:schemeClr val="tx2"/>
                </a:solidFill>
              </a:rPr>
              <a:t>sed</a:t>
            </a:r>
            <a:r>
              <a:rPr lang="en-GB" noProof="0" dirty="0">
                <a:solidFill>
                  <a:schemeClr val="tx2"/>
                </a:solidFill>
              </a:rPr>
              <a:t> </a:t>
            </a:r>
            <a:r>
              <a:rPr lang="en-GB" noProof="0" dirty="0" err="1">
                <a:solidFill>
                  <a:schemeClr val="tx2"/>
                </a:solidFill>
              </a:rPr>
              <a:t>diam</a:t>
            </a:r>
            <a:r>
              <a:rPr lang="en-GB" noProof="0" dirty="0">
                <a:solidFill>
                  <a:schemeClr val="tx2"/>
                </a:solidFill>
              </a:rPr>
              <a:t> </a:t>
            </a:r>
            <a:r>
              <a:rPr lang="en-GB" noProof="0" dirty="0" err="1">
                <a:solidFill>
                  <a:schemeClr val="tx2"/>
                </a:solidFill>
              </a:rPr>
              <a:t>nonumy</a:t>
            </a:r>
            <a:r>
              <a:rPr lang="en-GB" noProof="0" dirty="0">
                <a:solidFill>
                  <a:schemeClr val="tx2"/>
                </a:solidFill>
              </a:rPr>
              <a:t> </a:t>
            </a:r>
            <a:r>
              <a:rPr lang="en-GB" noProof="0" dirty="0" err="1">
                <a:solidFill>
                  <a:schemeClr val="tx2"/>
                </a:solidFill>
              </a:rPr>
              <a:t>eirmod</a:t>
            </a:r>
            <a:r>
              <a:rPr lang="en-GB" noProof="0" dirty="0">
                <a:solidFill>
                  <a:schemeClr val="tx2"/>
                </a:solidFill>
              </a:rPr>
              <a:t> </a:t>
            </a:r>
            <a:r>
              <a:rPr lang="en-GB" noProof="0" dirty="0" err="1">
                <a:solidFill>
                  <a:schemeClr val="tx2"/>
                </a:solidFill>
              </a:rPr>
              <a:t>tempor</a:t>
            </a:r>
            <a:r>
              <a:rPr lang="en-GB" noProof="0" dirty="0">
                <a:solidFill>
                  <a:schemeClr val="tx2"/>
                </a:solidFill>
              </a:rPr>
              <a:t> </a:t>
            </a:r>
            <a:r>
              <a:rPr lang="en-GB" noProof="0" dirty="0" err="1">
                <a:solidFill>
                  <a:schemeClr val="tx2"/>
                </a:solidFill>
              </a:rPr>
              <a:t>invidunt</a:t>
            </a:r>
            <a:endParaRPr lang="en-GB" noProof="0" dirty="0">
              <a:solidFill>
                <a:schemeClr val="tx2"/>
              </a:solidFill>
            </a:endParaRPr>
          </a:p>
          <a:p>
            <a:pPr lvl="0"/>
            <a:r>
              <a:rPr lang="en-GB" noProof="0" dirty="0" err="1">
                <a:solidFill>
                  <a:schemeClr val="tx2"/>
                </a:solidFill>
              </a:rPr>
              <a:t>Sed</a:t>
            </a:r>
            <a:r>
              <a:rPr lang="en-GB" noProof="0" dirty="0">
                <a:solidFill>
                  <a:schemeClr val="tx2"/>
                </a:solidFill>
              </a:rPr>
              <a:t> </a:t>
            </a:r>
            <a:r>
              <a:rPr lang="en-GB" noProof="0" dirty="0" err="1">
                <a:solidFill>
                  <a:schemeClr val="tx2"/>
                </a:solidFill>
              </a:rPr>
              <a:t>ut</a:t>
            </a:r>
            <a:r>
              <a:rPr lang="en-GB" noProof="0" dirty="0">
                <a:solidFill>
                  <a:schemeClr val="tx2"/>
                </a:solidFill>
              </a:rPr>
              <a:t> </a:t>
            </a:r>
            <a:r>
              <a:rPr lang="en-GB" noProof="0" dirty="0" err="1">
                <a:solidFill>
                  <a:schemeClr val="tx2"/>
                </a:solidFill>
              </a:rPr>
              <a:t>perspiciatis</a:t>
            </a:r>
            <a:r>
              <a:rPr lang="en-GB" noProof="0" dirty="0">
                <a:solidFill>
                  <a:schemeClr val="tx2"/>
                </a:solidFill>
              </a:rPr>
              <a:t> </a:t>
            </a:r>
            <a:r>
              <a:rPr lang="en-GB" noProof="0" dirty="0" err="1">
                <a:solidFill>
                  <a:schemeClr val="tx2"/>
                </a:solidFill>
              </a:rPr>
              <a:t>unde</a:t>
            </a:r>
            <a:r>
              <a:rPr lang="en-GB" noProof="0" dirty="0">
                <a:solidFill>
                  <a:schemeClr val="tx2"/>
                </a:solidFill>
              </a:rPr>
              <a:t> </a:t>
            </a:r>
            <a:r>
              <a:rPr lang="en-GB" noProof="0" dirty="0" err="1">
                <a:solidFill>
                  <a:schemeClr val="tx2"/>
                </a:solidFill>
              </a:rPr>
              <a:t>omnis</a:t>
            </a:r>
            <a:r>
              <a:rPr lang="en-GB" noProof="0" dirty="0">
                <a:solidFill>
                  <a:schemeClr val="tx2"/>
                </a:solidFill>
              </a:rPr>
              <a:t> </a:t>
            </a:r>
            <a:r>
              <a:rPr lang="en-GB" noProof="0" dirty="0" err="1">
                <a:solidFill>
                  <a:schemeClr val="tx2"/>
                </a:solidFill>
              </a:rPr>
              <a:t>iste</a:t>
            </a:r>
            <a:r>
              <a:rPr lang="en-GB" noProof="0" dirty="0">
                <a:solidFill>
                  <a:schemeClr val="tx2"/>
                </a:solidFill>
              </a:rPr>
              <a:t> </a:t>
            </a:r>
            <a:r>
              <a:rPr lang="en-GB" noProof="0" dirty="0" err="1">
                <a:solidFill>
                  <a:schemeClr val="tx2"/>
                </a:solidFill>
              </a:rPr>
              <a:t>natus</a:t>
            </a:r>
            <a:r>
              <a:rPr lang="en-GB" noProof="0" dirty="0">
                <a:solidFill>
                  <a:schemeClr val="tx2"/>
                </a:solidFill>
              </a:rPr>
              <a:t> error sit </a:t>
            </a:r>
            <a:r>
              <a:rPr lang="en-GB" noProof="0" dirty="0" err="1">
                <a:solidFill>
                  <a:schemeClr val="tx2"/>
                </a:solidFill>
              </a:rPr>
              <a:t>voluptatem</a:t>
            </a:r>
            <a:endParaRPr lang="en-GB" noProof="0" dirty="0">
              <a:solidFill>
                <a:schemeClr val="tx2"/>
              </a:solidFill>
            </a:endParaRPr>
          </a:p>
          <a:p>
            <a:pPr lvl="1"/>
            <a:r>
              <a:rPr lang="en-GB" noProof="0" dirty="0">
                <a:solidFill>
                  <a:schemeClr val="tx2"/>
                </a:solidFill>
              </a:rPr>
              <a:t>Second level</a:t>
            </a:r>
          </a:p>
          <a:p>
            <a:pPr lvl="2"/>
            <a:r>
              <a:rPr lang="en-GB" noProof="0" dirty="0">
                <a:solidFill>
                  <a:schemeClr val="tx2"/>
                </a:solidFill>
              </a:rPr>
              <a:t>Third level</a:t>
            </a:r>
          </a:p>
          <a:p>
            <a:pPr lvl="3"/>
            <a:r>
              <a:rPr lang="en-GB" noProof="0" dirty="0">
                <a:solidFill>
                  <a:schemeClr val="tx2"/>
                </a:solidFill>
              </a:rPr>
              <a:t>Fourth level</a:t>
            </a:r>
          </a:p>
          <a:p>
            <a:pPr marL="0" indent="0">
              <a:buNone/>
            </a:pPr>
            <a:endParaRPr lang="en-GB" noProof="0" dirty="0"/>
          </a:p>
        </p:txBody>
      </p:sp>
      <p:sp>
        <p:nvSpPr>
          <p:cNvPr id="2" name="Titel 1">
            <a:extLst>
              <a:ext uri="{FF2B5EF4-FFF2-40B4-BE49-F238E27FC236}">
                <a16:creationId xmlns:a16="http://schemas.microsoft.com/office/drawing/2014/main" id="{D2B415FA-32A7-4683-B34D-065BF9012B20}"/>
              </a:ext>
            </a:extLst>
          </p:cNvPr>
          <p:cNvSpPr>
            <a:spLocks noGrp="1"/>
          </p:cNvSpPr>
          <p:nvPr>
            <p:ph type="title"/>
          </p:nvPr>
        </p:nvSpPr>
        <p:spPr>
          <a:prstGeom prst="rect">
            <a:avLst/>
          </a:prstGeom>
        </p:spPr>
        <p:txBody>
          <a:bodyPr/>
          <a:lstStyle/>
          <a:p>
            <a:r>
              <a:rPr lang="en-GB" sz="2900" noProof="0" dirty="0"/>
              <a:t>This is a headline</a:t>
            </a:r>
          </a:p>
        </p:txBody>
      </p:sp>
      <p:sp>
        <p:nvSpPr>
          <p:cNvPr id="4" name="Datumsplatzhalter 3">
            <a:extLst>
              <a:ext uri="{FF2B5EF4-FFF2-40B4-BE49-F238E27FC236}">
                <a16:creationId xmlns:a16="http://schemas.microsoft.com/office/drawing/2014/main" id="{7A1838F0-7FE7-4907-A882-B356BF55E72B}"/>
              </a:ext>
            </a:extLst>
          </p:cNvPr>
          <p:cNvSpPr>
            <a:spLocks noGrp="1"/>
          </p:cNvSpPr>
          <p:nvPr>
            <p:ph type="dt" sz="half" idx="10"/>
          </p:nvPr>
        </p:nvSpPr>
        <p:spPr/>
        <p:txBody>
          <a:bodyPr/>
          <a:lstStyle/>
          <a:p>
            <a:fld id="{3E6BBD67-7502-4620-9695-8FB634C20556}" type="datetime4">
              <a:rPr lang="en-US" smtClean="0"/>
              <a:t>November 24, 2021</a:t>
            </a:fld>
            <a:endParaRPr lang="en-US"/>
          </a:p>
        </p:txBody>
      </p:sp>
      <p:sp>
        <p:nvSpPr>
          <p:cNvPr id="5" name="Fußzeilenplatzhalter 4">
            <a:extLst>
              <a:ext uri="{FF2B5EF4-FFF2-40B4-BE49-F238E27FC236}">
                <a16:creationId xmlns:a16="http://schemas.microsoft.com/office/drawing/2014/main" id="{02AEF60D-418A-4B4D-847C-307145B1FF75}"/>
              </a:ext>
            </a:extLst>
          </p:cNvPr>
          <p:cNvSpPr>
            <a:spLocks noGrp="1"/>
          </p:cNvSpPr>
          <p:nvPr>
            <p:ph type="ftr" sz="quarter" idx="11"/>
          </p:nvPr>
        </p:nvSpPr>
        <p:spPr/>
        <p:txBody>
          <a:bodyPr/>
          <a:lstStyle/>
          <a:p>
            <a:r>
              <a:rPr lang="en-US"/>
              <a:t>Presentation title</a:t>
            </a:r>
          </a:p>
        </p:txBody>
      </p:sp>
      <p:sp>
        <p:nvSpPr>
          <p:cNvPr id="6" name="Foliennummernplatzhalter 5">
            <a:extLst>
              <a:ext uri="{FF2B5EF4-FFF2-40B4-BE49-F238E27FC236}">
                <a16:creationId xmlns:a16="http://schemas.microsoft.com/office/drawing/2014/main" id="{FEBA67A0-1361-4E16-94BE-2ACF87189C52}"/>
              </a:ext>
            </a:extLst>
          </p:cNvPr>
          <p:cNvSpPr>
            <a:spLocks noGrp="1"/>
          </p:cNvSpPr>
          <p:nvPr>
            <p:ph type="sldNum" sz="quarter" idx="12"/>
          </p:nvPr>
        </p:nvSpPr>
        <p:spPr/>
        <p:txBody>
          <a:bodyPr/>
          <a:lstStyle/>
          <a:p>
            <a:fld id="{46735E09-D06A-4765-B4D1-A70A5B2E5B6E}" type="slidenum">
              <a:rPr lang="en-US" smtClean="0"/>
              <a:t>9</a:t>
            </a:fld>
            <a:endParaRPr lang="en-US"/>
          </a:p>
        </p:txBody>
      </p:sp>
    </p:spTree>
    <p:extLst>
      <p:ext uri="{BB962C8B-B14F-4D97-AF65-F5344CB8AC3E}">
        <p14:creationId xmlns:p14="http://schemas.microsoft.com/office/powerpoint/2010/main" val="3465977530"/>
      </p:ext>
    </p:extLst>
  </p:cSld>
  <p:clrMapOvr>
    <a:masterClrMapping/>
  </p:clrMapOvr>
</p:sld>
</file>

<file path=ppt/theme/theme1.xml><?xml version="1.0" encoding="utf-8"?>
<a:theme xmlns:a="http://schemas.openxmlformats.org/drawingml/2006/main" name="Office">
  <a:themeElements>
    <a:clrScheme name="gaia-x">
      <a:dk1>
        <a:srgbClr val="000000"/>
      </a:dk1>
      <a:lt1>
        <a:srgbClr val="FFFFFF"/>
      </a:lt1>
      <a:dk2>
        <a:srgbClr val="000094"/>
      </a:dk2>
      <a:lt2>
        <a:srgbClr val="FFFFFF"/>
      </a:lt2>
      <a:accent1>
        <a:srgbClr val="000094"/>
      </a:accent1>
      <a:accent2>
        <a:srgbClr val="B900FF"/>
      </a:accent2>
      <a:accent3>
        <a:srgbClr val="46DAFF"/>
      </a:accent3>
      <a:accent4>
        <a:srgbClr val="4757F1"/>
      </a:accent4>
      <a:accent5>
        <a:srgbClr val="BFBFBF"/>
      </a:accent5>
      <a:accent6>
        <a:srgbClr val="7F7F7F"/>
      </a:accent6>
      <a:hlink>
        <a:srgbClr val="4757F1"/>
      </a:hlink>
      <a:folHlink>
        <a:srgbClr val="B900FF"/>
      </a:folHlink>
    </a:clrScheme>
    <a:fontScheme name="gaia-x 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0921-GX-Summit-MasterPPT-V1.potx" id="{AC6E05D7-61DA-4371-B179-080213B57AEC}" vid="{93651017-EB80-49C6-BF19-7A637C22907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C4C5EF867DC6A44EBCB461335662C90B" ma:contentTypeVersion="11" ma:contentTypeDescription="Ein neues Dokument erstellen." ma:contentTypeScope="" ma:versionID="00eb7b5097f20218110995ae1019815e">
  <xsd:schema xmlns:xsd="http://www.w3.org/2001/XMLSchema" xmlns:xs="http://www.w3.org/2001/XMLSchema" xmlns:p="http://schemas.microsoft.com/office/2006/metadata/properties" xmlns:ns2="444d5870-bffa-483b-8a6b-c8d66b753df3" xmlns:ns3="1b6a2d95-7b7f-4e1f-b377-dfde574fd711" xmlns:ns4="215288bd-cfc4-4785-8163-9261b707a43c" targetNamespace="http://schemas.microsoft.com/office/2006/metadata/properties" ma:root="true" ma:fieldsID="f6f5dd8cc15e5f87e3d31dcdfda13689" ns2:_="" ns3:_="" ns4:_="">
    <xsd:import namespace="444d5870-bffa-483b-8a6b-c8d66b753df3"/>
    <xsd:import namespace="1b6a2d95-7b7f-4e1f-b377-dfde574fd711"/>
    <xsd:import namespace="215288bd-cfc4-4785-8163-9261b707a43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4d5870-bffa-483b-8a6b-c8d66b753df3"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6a2d95-7b7f-4e1f-b377-dfde574fd711" elementFormDefault="qualified">
    <xsd:import namespace="http://schemas.microsoft.com/office/2006/documentManagement/types"/>
    <xsd:import namespace="http://schemas.microsoft.com/office/infopath/2007/PartnerControls"/>
    <xsd:element name="SharedWithDetails" ma:index="12" nillable="true" ma:displayName="Freigegeben für -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5288bd-cfc4-4785-8163-9261b707a43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44d5870-bffa-483b-8a6b-c8d66b753df3">DOID-1565572176-39311</_dlc_DocId>
    <_dlc_DocIdUrl xmlns="444d5870-bffa-483b-8a6b-c8d66b753df3">
      <Url>https://ifokgmbh.sharepoint.com/sites/workspace/i40-gaia-x/_layouts/15/DocIdRedir.aspx?ID=DOID-1565572176-39311</Url>
      <Description>DOID-1565572176-39311</Description>
    </_dlc_DocIdUrl>
  </documentManagement>
</p:properties>
</file>

<file path=customXml/itemProps1.xml><?xml version="1.0" encoding="utf-8"?>
<ds:datastoreItem xmlns:ds="http://schemas.openxmlformats.org/officeDocument/2006/customXml" ds:itemID="{D0AC2FAB-82BE-492A-9D12-0FA5F714D218}">
  <ds:schemaRefs>
    <ds:schemaRef ds:uri="http://schemas.microsoft.com/sharepoint/v3/contenttype/forms"/>
  </ds:schemaRefs>
</ds:datastoreItem>
</file>

<file path=customXml/itemProps2.xml><?xml version="1.0" encoding="utf-8"?>
<ds:datastoreItem xmlns:ds="http://schemas.openxmlformats.org/officeDocument/2006/customXml" ds:itemID="{3BFBC0B4-C510-4346-B788-DF5527E899ED}">
  <ds:schemaRefs>
    <ds:schemaRef ds:uri="http://schemas.microsoft.com/sharepoint/events"/>
  </ds:schemaRefs>
</ds:datastoreItem>
</file>

<file path=customXml/itemProps3.xml><?xml version="1.0" encoding="utf-8"?>
<ds:datastoreItem xmlns:ds="http://schemas.openxmlformats.org/officeDocument/2006/customXml" ds:itemID="{ADED8692-DA6A-4319-93E8-EDEADFF44A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4d5870-bffa-483b-8a6b-c8d66b753df3"/>
    <ds:schemaRef ds:uri="1b6a2d95-7b7f-4e1f-b377-dfde574fd711"/>
    <ds:schemaRef ds:uri="215288bd-cfc4-4785-8163-9261b707a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AB34C0A-2AA4-4424-B161-CC37ECEEC5E7}">
  <ds:schemaRefs>
    <ds:schemaRef ds:uri="http://purl.org/dc/terms/"/>
    <ds:schemaRef ds:uri="http://schemas.openxmlformats.org/package/2006/metadata/core-properties"/>
    <ds:schemaRef ds:uri="444d5870-bffa-483b-8a6b-c8d66b753df3"/>
    <ds:schemaRef ds:uri="http://schemas.microsoft.com/office/2006/documentManagement/types"/>
    <ds:schemaRef ds:uri="http://schemas.microsoft.com/office/infopath/2007/PartnerControls"/>
    <ds:schemaRef ds:uri="215288bd-cfc4-4785-8163-9261b707a43c"/>
    <ds:schemaRef ds:uri="http://purl.org/dc/elements/1.1/"/>
    <ds:schemaRef ds:uri="http://schemas.microsoft.com/office/2006/metadata/properties"/>
    <ds:schemaRef ds:uri="1b6a2d95-7b7f-4e1f-b377-dfde574fd7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GaiaX-Summit-MasterPPT-27092021</Template>
  <TotalTime>3159</TotalTime>
  <Words>1605</Words>
  <Application>Microsoft Office PowerPoint</Application>
  <PresentationFormat>Widescreen</PresentationFormat>
  <Paragraphs>254</Paragraphs>
  <Slides>13</Slides>
  <Notes>5</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Courier New</vt:lpstr>
      <vt:lpstr>Office</vt:lpstr>
      <vt:lpstr>Gaia-X – technical deepdive</vt:lpstr>
      <vt:lpstr>Gaia-X goals</vt:lpstr>
      <vt:lpstr>Data-Infrastructure Ecosystem Federation Conceptual model</vt:lpstr>
      <vt:lpstr>Gaia-X Reference Architecture and Interoperability</vt:lpstr>
      <vt:lpstr>Implementation</vt:lpstr>
      <vt:lpstr>PowerPoint Presentation</vt:lpstr>
      <vt:lpstr>This is the title of the presentation</vt:lpstr>
      <vt:lpstr>Agenda</vt:lpstr>
      <vt:lpstr>This is a headline</vt:lpstr>
      <vt:lpstr>This is a headline</vt:lpstr>
      <vt:lpstr>This is a headline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Pierre Gr.</dc:creator>
  <cp:lastModifiedBy>Pierre Gronlier</cp:lastModifiedBy>
  <cp:revision>28</cp:revision>
  <dcterms:created xsi:type="dcterms:W3CDTF">2021-11-14T17:17:01Z</dcterms:created>
  <dcterms:modified xsi:type="dcterms:W3CDTF">2021-11-24T15:05:56Z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0x010100C4C5EF867DC6A44EBCB461335662C90B</vt:lpwstr>
  </property>
  <property fmtid="{D5CDD505-2E9C-101B-9397-08002B2CF9AE}" pid="3" name="_dlc_DocIdItemGuid">
    <vt:lpwstr>3241e19a-eadb-4a72-b885-fd189da904cd</vt:lpwstr>
  </property>
</Properties>
</file>