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 id="2147483664" r:id="rId2"/>
  </p:sldMasterIdLst>
  <p:notesMasterIdLst>
    <p:notesMasterId r:id="rId7"/>
  </p:notesMasterIdLst>
  <p:sldIdLst>
    <p:sldId id="256" r:id="rId3"/>
    <p:sldId id="276" r:id="rId4"/>
    <p:sldId id="271" r:id="rId5"/>
    <p:sldId id="268" r:id="rId6"/>
  </p:sldIdLst>
  <p:sldSz cx="9144000" cy="5143500" type="screen16x9"/>
  <p:notesSz cx="6858000" cy="9144000"/>
  <p:embeddedFontLst>
    <p:embeddedFont>
      <p:font typeface="Helvetica" panose="020B0604020202020204" pitchFamily="34" charset="0"/>
      <p:regular r:id="rId8"/>
      <p:bold r:id="rId9"/>
      <p:italic r:id="rId10"/>
      <p:boldItalic r:id="rId11"/>
    </p:embeddedFont>
    <p:embeddedFont>
      <p:font typeface="Helvetica Neue" panose="020B0604020202020204" charset="0"/>
      <p:regular r:id="rId12"/>
      <p:bold r:id="rId13"/>
      <p:italic r:id="rId14"/>
      <p:boldItalic r:id="rId15"/>
    </p:embeddedFont>
    <p:embeddedFont>
      <p:font typeface="Helvetica Neue Light" panose="020B0604020202020204" charset="0"/>
      <p:regular r:id="rId16"/>
      <p:bold r:id="rId17"/>
      <p:italic r:id="rId18"/>
      <p:boldItalic r:id="rId19"/>
    </p:embeddedFont>
    <p:embeddedFont>
      <p:font typeface="Open Sans" panose="020B0604020202020204" charset="0"/>
      <p:regular r:id="rId20"/>
      <p:bold r:id="rId21"/>
      <p:italic r:id="rId22"/>
      <p:boldItalic r:id="rId23"/>
    </p:embeddedFont>
    <p:embeddedFont>
      <p:font typeface="Open Sans SemiBold" panose="020B0604020202020204" charset="0"/>
      <p:regular r:id="rId24"/>
      <p:bold r:id="rId25"/>
      <p:italic r:id="rId26"/>
      <p:boldItalic r:id="rId27"/>
    </p:embeddedFont>
    <p:embeddedFont>
      <p:font typeface="Open Sans SemiBold" panose="020B0604020202020204" charset="0"/>
      <p:regular r:id="rId24"/>
      <p:bold r:id="rId25"/>
      <p:italic r:id="rId26"/>
      <p:boldItalic r:id="rId27"/>
    </p:embeddedFont>
    <p:embeddedFont>
      <p:font typeface="Times" panose="02020603050405020304" pitchFamily="18"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9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17"/>
    <p:restoredTop sz="76729" autoAdjust="0"/>
  </p:normalViewPr>
  <p:slideViewPr>
    <p:cSldViewPr snapToGrid="0">
      <p:cViewPr varScale="1">
        <p:scale>
          <a:sx n="66" d="100"/>
          <a:sy n="66" d="100"/>
        </p:scale>
        <p:origin x="40" y="3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font" Target="fonts/font19.fntdata"/><Relationship Id="rId3" Type="http://schemas.openxmlformats.org/officeDocument/2006/relationships/slide" Target="slides/slide1.xml"/><Relationship Id="rId21" Type="http://schemas.openxmlformats.org/officeDocument/2006/relationships/font" Target="fonts/font14.fntdata"/><Relationship Id="rId34" Type="http://schemas.openxmlformats.org/officeDocument/2006/relationships/theme" Target="theme/theme1.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font" Target="fonts/font18.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9.fntdata"/><Relationship Id="rId20" Type="http://schemas.openxmlformats.org/officeDocument/2006/relationships/font" Target="fonts/font13.fntdata"/><Relationship Id="rId29" Type="http://schemas.openxmlformats.org/officeDocument/2006/relationships/font" Target="fonts/font2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4.fntdata"/><Relationship Id="rId24" Type="http://schemas.openxmlformats.org/officeDocument/2006/relationships/font" Target="fonts/font17.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8.fntdata"/><Relationship Id="rId23" Type="http://schemas.openxmlformats.org/officeDocument/2006/relationships/font" Target="fonts/font16.fntdata"/><Relationship Id="rId28" Type="http://schemas.openxmlformats.org/officeDocument/2006/relationships/font" Target="fonts/font21.fntdata"/><Relationship Id="rId10" Type="http://schemas.openxmlformats.org/officeDocument/2006/relationships/font" Target="fonts/font3.fntdata"/><Relationship Id="rId19" Type="http://schemas.openxmlformats.org/officeDocument/2006/relationships/font" Target="fonts/font12.fntdata"/><Relationship Id="rId31" Type="http://schemas.openxmlformats.org/officeDocument/2006/relationships/font" Target="fonts/font24.fntdata"/><Relationship Id="rId4" Type="http://schemas.openxmlformats.org/officeDocument/2006/relationships/slide" Target="slides/slide2.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 Id="rId27" Type="http://schemas.openxmlformats.org/officeDocument/2006/relationships/font" Target="fonts/font20.fntdata"/><Relationship Id="rId30" Type="http://schemas.openxmlformats.org/officeDocument/2006/relationships/font" Target="fonts/font23.fntdata"/><Relationship Id="rId35" Type="http://schemas.openxmlformats.org/officeDocument/2006/relationships/tableStyles" Target="tableStyles.xml"/><Relationship Id="rId8"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7ae4e5d668_2_38: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Tx/>
              <a:buChar char="-"/>
            </a:pPr>
            <a:r>
              <a:rPr lang="en-US" dirty="0"/>
              <a:t>Our report has been published on the RIPE website and I encourage you all to read it </a:t>
            </a:r>
          </a:p>
          <a:p>
            <a:pPr marL="171450" lvl="0" indent="-171450" algn="l" rtl="0">
              <a:spcBef>
                <a:spcPts val="0"/>
              </a:spcBef>
              <a:spcAft>
                <a:spcPts val="0"/>
              </a:spcAft>
              <a:buFontTx/>
              <a:buChar char="-"/>
            </a:pPr>
            <a:r>
              <a:rPr lang="en-US" dirty="0"/>
              <a:t>Contains recommendations primarily based on input we received from the community over the past two years and our careful deliberation </a:t>
            </a:r>
          </a:p>
          <a:p>
            <a:pPr marL="171450" lvl="0" indent="-171450" algn="l" rtl="0">
              <a:spcBef>
                <a:spcPts val="0"/>
              </a:spcBef>
              <a:spcAft>
                <a:spcPts val="0"/>
              </a:spcAft>
              <a:buFontTx/>
              <a:buChar char="-"/>
            </a:pPr>
            <a:r>
              <a:rPr lang="en-US" dirty="0"/>
              <a:t>The recommendations are not set in stone, they are to be discussed by the relevant WGs </a:t>
            </a:r>
          </a:p>
          <a:p>
            <a:pPr marL="171450" lvl="0" indent="-171450" algn="l" rtl="0">
              <a:spcBef>
                <a:spcPts val="0"/>
              </a:spcBef>
              <a:spcAft>
                <a:spcPts val="0"/>
              </a:spcAft>
              <a:buFontTx/>
              <a:buChar char="-"/>
            </a:pPr>
            <a:r>
              <a:rPr lang="en-US" dirty="0"/>
              <a:t>If a recommendation accepted, will be implemented by </a:t>
            </a:r>
            <a:r>
              <a:rPr lang="en-GB" dirty="0"/>
              <a:t>community and the RIPE NCC – HOW will depend on what needs to be done ofc </a:t>
            </a:r>
            <a:endParaRPr lang="en-US" dirty="0"/>
          </a:p>
          <a:p>
            <a:pPr marL="0" lvl="0" indent="0" algn="l" rtl="0">
              <a:spcBef>
                <a:spcPts val="0"/>
              </a:spcBef>
              <a:spcAft>
                <a:spcPts val="0"/>
              </a:spcAft>
              <a:buFontTx/>
              <a:buNone/>
            </a:pPr>
            <a:r>
              <a:rPr lang="en-US" dirty="0"/>
              <a:t>Note: any policy changes need to go through PDP </a:t>
            </a:r>
          </a:p>
        </p:txBody>
      </p:sp>
      <p:sp>
        <p:nvSpPr>
          <p:cNvPr id="90" name="Google Shape;90;g7ae4e5d668_2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7ae4e5d668_2_66: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Clean-up IPv4 policies that </a:t>
            </a:r>
            <a:r>
              <a:rPr lang="en-US" sz="1100" dirty="0"/>
              <a:t>mandate all IPv4 assignments be registered in RIPE Database </a:t>
            </a:r>
            <a:r>
              <a:rPr lang="en-US" dirty="0"/>
              <a:t> </a:t>
            </a:r>
          </a:p>
          <a:p>
            <a:pPr marL="0" lvl="0" indent="0" algn="l" rtl="0">
              <a:spcBef>
                <a:spcPts val="0"/>
              </a:spcBef>
              <a:spcAft>
                <a:spcPts val="0"/>
              </a:spcAft>
              <a:buNone/>
            </a:pPr>
            <a:endParaRPr lang="en-US" dirty="0"/>
          </a:p>
          <a:p>
            <a:pPr marL="171450" lvl="0" indent="-171450" algn="l" rtl="0">
              <a:spcBef>
                <a:spcPts val="0"/>
              </a:spcBef>
              <a:spcAft>
                <a:spcPts val="0"/>
              </a:spcAft>
              <a:buFontTx/>
              <a:buChar char="-"/>
            </a:pPr>
            <a:r>
              <a:rPr lang="en-US" dirty="0"/>
              <a:t>Free to decide on infra assignments: already the case in practice </a:t>
            </a:r>
          </a:p>
        </p:txBody>
      </p:sp>
      <p:sp>
        <p:nvSpPr>
          <p:cNvPr id="121" name="Google Shape;121;g7ae4e5d668_2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9778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00000"/>
              </a:lnSpc>
              <a:spcBef>
                <a:spcPts val="0"/>
              </a:spcBef>
              <a:spcAft>
                <a:spcPts val="0"/>
              </a:spcAft>
              <a:buClrTx/>
              <a:buSzTx/>
              <a:buFontTx/>
              <a:buNone/>
              <a:tabLst/>
              <a:defRPr/>
            </a:pPr>
            <a:r>
              <a:rPr lang="en-GB" sz="800" dirty="0"/>
              <a:t>2. Observed the real-life </a:t>
            </a:r>
          </a:p>
          <a:p>
            <a:pPr marL="171450" marR="0" lvl="0" indent="-171450" defTabSz="457200" eaLnBrk="1" fontAlgn="auto" latinLnBrk="0" hangingPunct="1">
              <a:lnSpc>
                <a:spcPct val="100000"/>
              </a:lnSpc>
              <a:spcBef>
                <a:spcPts val="0"/>
              </a:spcBef>
              <a:spcAft>
                <a:spcPts val="0"/>
              </a:spcAft>
              <a:buClrTx/>
              <a:buSzTx/>
              <a:buFontTx/>
              <a:buChar char="-"/>
              <a:tabLst/>
              <a:defRPr/>
            </a:pPr>
            <a:r>
              <a:rPr lang="en-GB" sz="800" dirty="0"/>
              <a:t>/24: the IPv4 assignment registrations policies are not being applied </a:t>
            </a:r>
          </a:p>
          <a:p>
            <a:pPr marL="171450" marR="0" lvl="0" indent="-171450" defTabSz="457200" eaLnBrk="1" fontAlgn="auto" latinLnBrk="0" hangingPunct="1">
              <a:lnSpc>
                <a:spcPct val="100000"/>
              </a:lnSpc>
              <a:spcBef>
                <a:spcPts val="0"/>
              </a:spcBef>
              <a:spcAft>
                <a:spcPts val="0"/>
              </a:spcAft>
              <a:buClrTx/>
              <a:buSzTx/>
              <a:buFontTx/>
              <a:buChar char="-"/>
              <a:tabLst/>
              <a:defRPr/>
            </a:pPr>
            <a:endParaRPr lang="en-GB" sz="800" dirty="0"/>
          </a:p>
          <a:p>
            <a:pPr marL="0" marR="0" lvl="0" indent="0" defTabSz="457200" eaLnBrk="1" fontAlgn="auto" latinLnBrk="0" hangingPunct="1">
              <a:lnSpc>
                <a:spcPct val="100000"/>
              </a:lnSpc>
              <a:spcBef>
                <a:spcPts val="0"/>
              </a:spcBef>
              <a:spcAft>
                <a:spcPts val="0"/>
              </a:spcAft>
              <a:buClrTx/>
              <a:buSzTx/>
              <a:buFontTx/>
              <a:buNone/>
              <a:tabLst/>
              <a:defRPr/>
            </a:pPr>
            <a:r>
              <a:rPr lang="en-GB" sz="800" dirty="0"/>
              <a:t>3. We have defined database management principles under which we should operate </a:t>
            </a:r>
          </a:p>
          <a:p>
            <a:pPr marL="0" marR="0" lvl="0" indent="0" defTabSz="457200" eaLnBrk="1" fontAlgn="auto" latinLnBrk="0" hangingPunct="1">
              <a:lnSpc>
                <a:spcPct val="100000"/>
              </a:lnSpc>
              <a:spcBef>
                <a:spcPts val="0"/>
              </a:spcBef>
              <a:spcAft>
                <a:spcPts val="0"/>
              </a:spcAft>
              <a:buClrTx/>
              <a:buSzTx/>
              <a:buFontTx/>
              <a:buNone/>
              <a:tabLst/>
              <a:defRPr/>
            </a:pPr>
            <a:endParaRPr lang="en-GB" sz="8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800" dirty="0"/>
              <a:t>As a result, in a nutshell: our TF recommends cleaning up these no longer required or used IPv4 assignment registration policies to help prevent further flooding of (unnecessary) data and objects into the DB that hold little to no value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8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800" dirty="0"/>
              <a:t>The next steps: </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GB" sz="800" dirty="0"/>
              <a:t>The APWG should discuss the recommendation which I have kicked off now and we can continue on the mailing list  </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GB" sz="800" dirty="0"/>
              <a:t>In order to change policy, we will require a policy proposal in order to implement </a:t>
            </a:r>
          </a:p>
          <a:p>
            <a:pPr marL="0" marR="0" lvl="0" indent="0" defTabSz="457200" eaLnBrk="1" fontAlgn="auto" latinLnBrk="0" hangingPunct="1">
              <a:lnSpc>
                <a:spcPct val="100000"/>
              </a:lnSpc>
              <a:spcBef>
                <a:spcPts val="0"/>
              </a:spcBef>
              <a:spcAft>
                <a:spcPts val="0"/>
              </a:spcAft>
              <a:buClrTx/>
              <a:buSzTx/>
              <a:buFontTx/>
              <a:buNone/>
              <a:tabLst/>
              <a:defRPr/>
            </a:pPr>
            <a:endParaRPr lang="en-GB" sz="800" dirty="0"/>
          </a:p>
          <a:p>
            <a:pPr marL="0" marR="0" lvl="0" indent="0" defTabSz="457200" eaLnBrk="1" fontAlgn="auto" latinLnBrk="0" hangingPunct="1">
              <a:lnSpc>
                <a:spcPct val="100000"/>
              </a:lnSpc>
              <a:spcBef>
                <a:spcPts val="0"/>
              </a:spcBef>
              <a:spcAft>
                <a:spcPts val="0"/>
              </a:spcAft>
              <a:buClrTx/>
              <a:buSzTx/>
              <a:buFontTx/>
              <a:buNone/>
              <a:tabLst/>
              <a:defRPr/>
            </a:pPr>
            <a:r>
              <a:rPr lang="en-GB" sz="800" dirty="0"/>
              <a:t>As highlighted during our TF’s surveys, a key issue the community has with the database today is it is inflated with not useful info, and it is difficult for users to read and navigate – even for their own data! </a:t>
            </a:r>
          </a:p>
          <a:p>
            <a:pPr marL="0" marR="0" lvl="0" indent="0" defTabSz="457200" eaLnBrk="1" fontAlgn="auto" latinLnBrk="0" hangingPunct="1">
              <a:lnSpc>
                <a:spcPct val="100000"/>
              </a:lnSpc>
              <a:spcBef>
                <a:spcPts val="0"/>
              </a:spcBef>
              <a:spcAft>
                <a:spcPts val="0"/>
              </a:spcAft>
              <a:buClrTx/>
              <a:buSzTx/>
              <a:buFontTx/>
              <a:buNone/>
              <a:tabLst/>
              <a:defRPr/>
            </a:pPr>
            <a:endParaRPr lang="en-GB" sz="800" dirty="0"/>
          </a:p>
        </p:txBody>
      </p:sp>
    </p:spTree>
    <p:extLst>
      <p:ext uri="{BB962C8B-B14F-4D97-AF65-F5344CB8AC3E}">
        <p14:creationId xmlns:p14="http://schemas.microsoft.com/office/powerpoint/2010/main" val="793402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7ae4e5d668_2_122: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5" name="Google Shape;185;g7ae4e5d668_2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and Content" type="title">
  <p:cSld name="TITLE">
    <p:spTree>
      <p:nvGrpSpPr>
        <p:cNvPr id="1" name="Shape 61"/>
        <p:cNvGrpSpPr/>
        <p:nvPr/>
      </p:nvGrpSpPr>
      <p:grpSpPr>
        <a:xfrm>
          <a:off x="0" y="0"/>
          <a:ext cx="0" cy="0"/>
          <a:chOff x="0" y="0"/>
          <a:chExt cx="0" cy="0"/>
        </a:xfrm>
      </p:grpSpPr>
      <p:pic>
        <p:nvPicPr>
          <p:cNvPr id="62" name="Google Shape;62;p14" descr="image1.jpeg"/>
          <p:cNvPicPr preferRelativeResize="0"/>
          <p:nvPr/>
        </p:nvPicPr>
        <p:blipFill rotWithShape="1">
          <a:blip r:embed="rId2">
            <a:alphaModFix/>
          </a:blip>
          <a:srcRect/>
          <a:stretch/>
        </p:blipFill>
        <p:spPr>
          <a:xfrm rot="5400000">
            <a:off x="2147661" y="-2175799"/>
            <a:ext cx="4848681" cy="9183171"/>
          </a:xfrm>
          <a:prstGeom prst="rect">
            <a:avLst/>
          </a:prstGeom>
          <a:noFill/>
          <a:ln>
            <a:noFill/>
          </a:ln>
        </p:spPr>
      </p:pic>
      <p:cxnSp>
        <p:nvCxnSpPr>
          <p:cNvPr id="63" name="Google Shape;63;p14"/>
          <p:cNvCxnSpPr/>
          <p:nvPr/>
        </p:nvCxnSpPr>
        <p:spPr>
          <a:xfrm>
            <a:off x="4232671" y="2555701"/>
            <a:ext cx="4929189" cy="1"/>
          </a:xfrm>
          <a:prstGeom prst="straightConnector1">
            <a:avLst/>
          </a:prstGeom>
          <a:noFill/>
          <a:ln w="9525" cap="flat" cmpd="sng">
            <a:solidFill>
              <a:srgbClr val="FFFFFF"/>
            </a:solidFill>
            <a:prstDash val="solid"/>
            <a:round/>
            <a:headEnd type="none" w="sm" len="sm"/>
            <a:tailEnd type="none" w="sm" len="sm"/>
          </a:ln>
        </p:spPr>
      </p:cxnSp>
      <p:sp>
        <p:nvSpPr>
          <p:cNvPr id="64" name="Google Shape;64;p14"/>
          <p:cNvSpPr txBox="1">
            <a:spLocks noGrp="1"/>
          </p:cNvSpPr>
          <p:nvPr>
            <p:ph type="body" idx="1"/>
          </p:nvPr>
        </p:nvSpPr>
        <p:spPr>
          <a:xfrm>
            <a:off x="562077" y="4712454"/>
            <a:ext cx="6429376" cy="177801"/>
          </a:xfrm>
          <a:prstGeom prst="rect">
            <a:avLst/>
          </a:prstGeom>
          <a:noFill/>
          <a:ln>
            <a:noFill/>
          </a:ln>
        </p:spPr>
        <p:txBody>
          <a:bodyPr spcFirstLastPara="1" wrap="square" lIns="0" tIns="0" rIns="0" bIns="0" anchor="t" anchorCtr="0">
            <a:spAutoFit/>
          </a:bodyPr>
          <a:lstStyle>
            <a:lvl1pPr marL="457200" lvl="0" indent="-307467" algn="l">
              <a:lnSpc>
                <a:spcPct val="120000"/>
              </a:lnSpc>
              <a:spcBef>
                <a:spcPts val="300"/>
              </a:spcBef>
              <a:spcAft>
                <a:spcPts val="0"/>
              </a:spcAft>
              <a:buClr>
                <a:srgbClr val="004D55"/>
              </a:buClr>
              <a:buSzPts val="1242"/>
              <a:buChar char="•"/>
              <a:defRPr/>
            </a:lvl1pPr>
            <a:lvl2pPr marL="914400" lvl="1" indent="-307467" algn="l">
              <a:lnSpc>
                <a:spcPct val="120000"/>
              </a:lnSpc>
              <a:spcBef>
                <a:spcPts val="300"/>
              </a:spcBef>
              <a:spcAft>
                <a:spcPts val="0"/>
              </a:spcAft>
              <a:buClr>
                <a:srgbClr val="004D55"/>
              </a:buClr>
              <a:buSzPts val="1242"/>
              <a:buChar char="–"/>
              <a:defRPr/>
            </a:lvl2pPr>
            <a:lvl3pPr marL="1371600" lvl="2" indent="-307467" algn="l">
              <a:lnSpc>
                <a:spcPct val="120000"/>
              </a:lnSpc>
              <a:spcBef>
                <a:spcPts val="300"/>
              </a:spcBef>
              <a:spcAft>
                <a:spcPts val="0"/>
              </a:spcAft>
              <a:buClr>
                <a:srgbClr val="004D55"/>
              </a:buClr>
              <a:buSzPts val="1242"/>
              <a:buChar char="–"/>
              <a:defRPr/>
            </a:lvl3pPr>
            <a:lvl4pPr marL="1828800" lvl="3" indent="-307467" algn="l">
              <a:lnSpc>
                <a:spcPct val="120000"/>
              </a:lnSpc>
              <a:spcBef>
                <a:spcPts val="300"/>
              </a:spcBef>
              <a:spcAft>
                <a:spcPts val="0"/>
              </a:spcAft>
              <a:buClr>
                <a:srgbClr val="004D55"/>
              </a:buClr>
              <a:buSzPts val="1242"/>
              <a:buChar char="–"/>
              <a:defRPr/>
            </a:lvl4pPr>
            <a:lvl5pPr marL="2286000" lvl="4" indent="-307467" algn="l">
              <a:lnSpc>
                <a:spcPct val="120000"/>
              </a:lnSpc>
              <a:spcBef>
                <a:spcPts val="300"/>
              </a:spcBef>
              <a:spcAft>
                <a:spcPts val="0"/>
              </a:spcAft>
              <a:buClr>
                <a:srgbClr val="004D55"/>
              </a:buClr>
              <a:buSzPts val="1242"/>
              <a:buChar char="–"/>
              <a:defRPr/>
            </a:lvl5pPr>
            <a:lvl6pPr marL="2743200" lvl="5" indent="-307467" algn="l">
              <a:lnSpc>
                <a:spcPct val="120000"/>
              </a:lnSpc>
              <a:spcBef>
                <a:spcPts val="300"/>
              </a:spcBef>
              <a:spcAft>
                <a:spcPts val="0"/>
              </a:spcAft>
              <a:buClr>
                <a:srgbClr val="004D55"/>
              </a:buClr>
              <a:buSzPts val="1242"/>
              <a:buChar char="•"/>
              <a:defRPr/>
            </a:lvl6pPr>
            <a:lvl7pPr marL="3200400" lvl="6" indent="-307467" algn="l">
              <a:lnSpc>
                <a:spcPct val="120000"/>
              </a:lnSpc>
              <a:spcBef>
                <a:spcPts val="300"/>
              </a:spcBef>
              <a:spcAft>
                <a:spcPts val="0"/>
              </a:spcAft>
              <a:buClr>
                <a:srgbClr val="004D55"/>
              </a:buClr>
              <a:buSzPts val="1242"/>
              <a:buChar char="•"/>
              <a:defRPr/>
            </a:lvl7pPr>
            <a:lvl8pPr marL="3657600" lvl="7" indent="-307466" algn="l">
              <a:lnSpc>
                <a:spcPct val="120000"/>
              </a:lnSpc>
              <a:spcBef>
                <a:spcPts val="300"/>
              </a:spcBef>
              <a:spcAft>
                <a:spcPts val="0"/>
              </a:spcAft>
              <a:buClr>
                <a:srgbClr val="004D55"/>
              </a:buClr>
              <a:buSzPts val="1242"/>
              <a:buChar char="•"/>
              <a:defRPr/>
            </a:lvl8pPr>
            <a:lvl9pPr marL="4114800" lvl="8" indent="-307466" algn="l">
              <a:lnSpc>
                <a:spcPct val="120000"/>
              </a:lnSpc>
              <a:spcBef>
                <a:spcPts val="300"/>
              </a:spcBef>
              <a:spcAft>
                <a:spcPts val="0"/>
              </a:spcAft>
              <a:buClr>
                <a:srgbClr val="004D55"/>
              </a:buClr>
              <a:buSzPts val="1242"/>
              <a:buChar char="•"/>
              <a:defRPr/>
            </a:lvl9pPr>
          </a:lstStyle>
          <a:p>
            <a:endParaRPr/>
          </a:p>
        </p:txBody>
      </p:sp>
      <p:pic>
        <p:nvPicPr>
          <p:cNvPr id="65" name="Google Shape;65;p14" descr="image2.tif"/>
          <p:cNvPicPr preferRelativeResize="0"/>
          <p:nvPr/>
        </p:nvPicPr>
        <p:blipFill rotWithShape="1">
          <a:blip r:embed="rId3">
            <a:alphaModFix/>
          </a:blip>
          <a:srcRect/>
          <a:stretch/>
        </p:blipFill>
        <p:spPr>
          <a:xfrm>
            <a:off x="7913375" y="4066758"/>
            <a:ext cx="998453" cy="759507"/>
          </a:xfrm>
          <a:prstGeom prst="rect">
            <a:avLst/>
          </a:prstGeom>
          <a:noFill/>
          <a:ln>
            <a:noFill/>
          </a:ln>
        </p:spPr>
      </p:pic>
      <p:pic>
        <p:nvPicPr>
          <p:cNvPr id="66" name="Google Shape;66;p14" descr="image3.tif"/>
          <p:cNvPicPr preferRelativeResize="0"/>
          <p:nvPr/>
        </p:nvPicPr>
        <p:blipFill rotWithShape="1">
          <a:blip r:embed="rId4">
            <a:alphaModFix/>
          </a:blip>
          <a:srcRect/>
          <a:stretch/>
        </p:blipFill>
        <p:spPr>
          <a:xfrm>
            <a:off x="526295" y="348667"/>
            <a:ext cx="2639345" cy="2007708"/>
          </a:xfrm>
          <a:prstGeom prst="rect">
            <a:avLst/>
          </a:prstGeom>
          <a:noFill/>
          <a:ln>
            <a:noFill/>
          </a:ln>
        </p:spPr>
      </p:pic>
      <p:sp>
        <p:nvSpPr>
          <p:cNvPr id="67" name="Google Shape;67;p14"/>
          <p:cNvSpPr txBox="1">
            <a:spLocks noGrp="1"/>
          </p:cNvSpPr>
          <p:nvPr>
            <p:ph type="title"/>
          </p:nvPr>
        </p:nvSpPr>
        <p:spPr>
          <a:xfrm>
            <a:off x="4214812" y="1034727"/>
            <a:ext cx="4697017" cy="1460005"/>
          </a:xfrm>
          <a:prstGeom prst="rect">
            <a:avLst/>
          </a:prstGeom>
          <a:noFill/>
          <a:ln>
            <a:noFill/>
          </a:ln>
        </p:spPr>
        <p:txBody>
          <a:bodyPr spcFirstLastPara="1" wrap="square" lIns="50800" tIns="50800" rIns="50800" bIns="50800" anchor="b" anchorCtr="0">
            <a:normAutofit/>
          </a:bodyPr>
          <a:lstStyle>
            <a:lvl1pPr lvl="0" algn="l">
              <a:lnSpc>
                <a:spcPct val="100000"/>
              </a:lnSpc>
              <a:spcBef>
                <a:spcPts val="0"/>
              </a:spcBef>
              <a:spcAft>
                <a:spcPts val="0"/>
              </a:spcAft>
              <a:buClr>
                <a:srgbClr val="004D55"/>
              </a:buClr>
              <a:buSzPts val="2500"/>
              <a:buFont typeface="Open Sans"/>
              <a:buNone/>
              <a:defRPr sz="2500" b="1">
                <a:solidFill>
                  <a:srgbClr val="004D55"/>
                </a:solidFill>
                <a:latin typeface="Open Sans"/>
                <a:ea typeface="Open Sans"/>
                <a:cs typeface="Open Sans"/>
                <a:sym typeface="Open Sans"/>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68" name="Google Shape;68;p14"/>
          <p:cNvSpPr txBox="1">
            <a:spLocks noGrp="1"/>
          </p:cNvSpPr>
          <p:nvPr>
            <p:ph type="body" idx="2"/>
          </p:nvPr>
        </p:nvSpPr>
        <p:spPr>
          <a:xfrm>
            <a:off x="4214812" y="2648768"/>
            <a:ext cx="4697017" cy="1460005"/>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004D55"/>
              </a:buClr>
              <a:buSzPts val="1200"/>
              <a:buFont typeface="Open Sans"/>
              <a:buNone/>
              <a:defRPr sz="1200">
                <a:latin typeface="Open Sans"/>
                <a:ea typeface="Open Sans"/>
                <a:cs typeface="Open Sans"/>
                <a:sym typeface="Open Sans"/>
              </a:defRPr>
            </a:lvl1pPr>
            <a:lvl2pPr marL="914400" lvl="1" indent="-228600" algn="l">
              <a:lnSpc>
                <a:spcPct val="100000"/>
              </a:lnSpc>
              <a:spcBef>
                <a:spcPts val="0"/>
              </a:spcBef>
              <a:spcAft>
                <a:spcPts val="0"/>
              </a:spcAft>
              <a:buClr>
                <a:srgbClr val="004D55"/>
              </a:buClr>
              <a:buSzPts val="1200"/>
              <a:buFont typeface="Open Sans"/>
              <a:buNone/>
              <a:defRPr sz="1200">
                <a:latin typeface="Open Sans"/>
                <a:ea typeface="Open Sans"/>
                <a:cs typeface="Open Sans"/>
                <a:sym typeface="Open Sans"/>
              </a:defRPr>
            </a:lvl2pPr>
            <a:lvl3pPr marL="1371600" lvl="2" indent="-228600" algn="l">
              <a:lnSpc>
                <a:spcPct val="100000"/>
              </a:lnSpc>
              <a:spcBef>
                <a:spcPts val="0"/>
              </a:spcBef>
              <a:spcAft>
                <a:spcPts val="0"/>
              </a:spcAft>
              <a:buClr>
                <a:srgbClr val="004D55"/>
              </a:buClr>
              <a:buSzPts val="1200"/>
              <a:buFont typeface="Open Sans"/>
              <a:buNone/>
              <a:defRPr sz="1200">
                <a:latin typeface="Open Sans"/>
                <a:ea typeface="Open Sans"/>
                <a:cs typeface="Open Sans"/>
                <a:sym typeface="Open Sans"/>
              </a:defRPr>
            </a:lvl3pPr>
            <a:lvl4pPr marL="1828800" lvl="3" indent="-228600" algn="l">
              <a:lnSpc>
                <a:spcPct val="100000"/>
              </a:lnSpc>
              <a:spcBef>
                <a:spcPts val="0"/>
              </a:spcBef>
              <a:spcAft>
                <a:spcPts val="0"/>
              </a:spcAft>
              <a:buClr>
                <a:srgbClr val="004D55"/>
              </a:buClr>
              <a:buSzPts val="1200"/>
              <a:buFont typeface="Open Sans"/>
              <a:buNone/>
              <a:defRPr sz="1200">
                <a:latin typeface="Open Sans"/>
                <a:ea typeface="Open Sans"/>
                <a:cs typeface="Open Sans"/>
                <a:sym typeface="Open Sans"/>
              </a:defRPr>
            </a:lvl4pPr>
            <a:lvl5pPr marL="2286000" lvl="4" indent="-228600" algn="l">
              <a:lnSpc>
                <a:spcPct val="100000"/>
              </a:lnSpc>
              <a:spcBef>
                <a:spcPts val="0"/>
              </a:spcBef>
              <a:spcAft>
                <a:spcPts val="0"/>
              </a:spcAft>
              <a:buClr>
                <a:srgbClr val="004D55"/>
              </a:buClr>
              <a:buSzPts val="1200"/>
              <a:buFont typeface="Open Sans"/>
              <a:buNone/>
              <a:defRPr sz="1200">
                <a:latin typeface="Open Sans"/>
                <a:ea typeface="Open Sans"/>
                <a:cs typeface="Open Sans"/>
                <a:sym typeface="Open Sans"/>
              </a:defRPr>
            </a:lvl5pPr>
            <a:lvl6pPr marL="2743200" lvl="5" indent="-307467" algn="l">
              <a:lnSpc>
                <a:spcPct val="120000"/>
              </a:lnSpc>
              <a:spcBef>
                <a:spcPts val="300"/>
              </a:spcBef>
              <a:spcAft>
                <a:spcPts val="0"/>
              </a:spcAft>
              <a:buClr>
                <a:srgbClr val="004D55"/>
              </a:buClr>
              <a:buSzPts val="1242"/>
              <a:buChar char="•"/>
              <a:defRPr/>
            </a:lvl6pPr>
            <a:lvl7pPr marL="3200400" lvl="6" indent="-307467" algn="l">
              <a:lnSpc>
                <a:spcPct val="120000"/>
              </a:lnSpc>
              <a:spcBef>
                <a:spcPts val="300"/>
              </a:spcBef>
              <a:spcAft>
                <a:spcPts val="0"/>
              </a:spcAft>
              <a:buClr>
                <a:srgbClr val="004D55"/>
              </a:buClr>
              <a:buSzPts val="1242"/>
              <a:buChar char="•"/>
              <a:defRPr/>
            </a:lvl7pPr>
            <a:lvl8pPr marL="3657600" lvl="7" indent="-307466" algn="l">
              <a:lnSpc>
                <a:spcPct val="120000"/>
              </a:lnSpc>
              <a:spcBef>
                <a:spcPts val="300"/>
              </a:spcBef>
              <a:spcAft>
                <a:spcPts val="0"/>
              </a:spcAft>
              <a:buClr>
                <a:srgbClr val="004D55"/>
              </a:buClr>
              <a:buSzPts val="1242"/>
              <a:buChar char="•"/>
              <a:defRPr/>
            </a:lvl8pPr>
            <a:lvl9pPr marL="4114800" lvl="8" indent="-307466" algn="l">
              <a:lnSpc>
                <a:spcPct val="120000"/>
              </a:lnSpc>
              <a:spcBef>
                <a:spcPts val="300"/>
              </a:spcBef>
              <a:spcAft>
                <a:spcPts val="0"/>
              </a:spcAft>
              <a:buClr>
                <a:srgbClr val="004D55"/>
              </a:buClr>
              <a:buSzPts val="1242"/>
              <a:buChar char="•"/>
              <a:defRPr/>
            </a:lvl9pPr>
          </a:lstStyle>
          <a:p>
            <a:endParaRPr/>
          </a:p>
        </p:txBody>
      </p:sp>
      <p:sp>
        <p:nvSpPr>
          <p:cNvPr id="69" name="Google Shape;69;p14"/>
          <p:cNvSpPr txBox="1">
            <a:spLocks noGrp="1"/>
          </p:cNvSpPr>
          <p:nvPr>
            <p:ph type="sldNum" idx="12"/>
          </p:nvPr>
        </p:nvSpPr>
        <p:spPr>
          <a:xfrm>
            <a:off x="4419600" y="4488802"/>
            <a:ext cx="2133600" cy="27752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4D55"/>
              </a:buClr>
              <a:buSzPts val="1200"/>
              <a:buFont typeface="Helvetica Neue Light"/>
              <a:buNone/>
              <a:defRPr sz="1200">
                <a:latin typeface="Helvetica Neue Light"/>
                <a:ea typeface="Helvetica Neue Light"/>
                <a:cs typeface="Helvetica Neue Light"/>
                <a:sym typeface="Helvetica Neue Light"/>
              </a:defRPr>
            </a:lvl1pPr>
            <a:lvl2pPr marL="0" lvl="1" indent="0" algn="r">
              <a:lnSpc>
                <a:spcPct val="100000"/>
              </a:lnSpc>
              <a:spcBef>
                <a:spcPts val="0"/>
              </a:spcBef>
              <a:spcAft>
                <a:spcPts val="0"/>
              </a:spcAft>
              <a:buClr>
                <a:srgbClr val="004D55"/>
              </a:buClr>
              <a:buSzPts val="1200"/>
              <a:buFont typeface="Helvetica Neue Light"/>
              <a:buNone/>
              <a:defRPr sz="1200">
                <a:latin typeface="Helvetica Neue Light"/>
                <a:ea typeface="Helvetica Neue Light"/>
                <a:cs typeface="Helvetica Neue Light"/>
                <a:sym typeface="Helvetica Neue Light"/>
              </a:defRPr>
            </a:lvl2pPr>
            <a:lvl3pPr marL="0" lvl="2" indent="0" algn="r">
              <a:lnSpc>
                <a:spcPct val="100000"/>
              </a:lnSpc>
              <a:spcBef>
                <a:spcPts val="0"/>
              </a:spcBef>
              <a:spcAft>
                <a:spcPts val="0"/>
              </a:spcAft>
              <a:buClr>
                <a:srgbClr val="004D55"/>
              </a:buClr>
              <a:buSzPts val="1200"/>
              <a:buFont typeface="Helvetica Neue Light"/>
              <a:buNone/>
              <a:defRPr sz="1200">
                <a:latin typeface="Helvetica Neue Light"/>
                <a:ea typeface="Helvetica Neue Light"/>
                <a:cs typeface="Helvetica Neue Light"/>
                <a:sym typeface="Helvetica Neue Light"/>
              </a:defRPr>
            </a:lvl3pPr>
            <a:lvl4pPr marL="0" lvl="3" indent="0" algn="r">
              <a:lnSpc>
                <a:spcPct val="100000"/>
              </a:lnSpc>
              <a:spcBef>
                <a:spcPts val="0"/>
              </a:spcBef>
              <a:spcAft>
                <a:spcPts val="0"/>
              </a:spcAft>
              <a:buClr>
                <a:srgbClr val="004D55"/>
              </a:buClr>
              <a:buSzPts val="1200"/>
              <a:buFont typeface="Helvetica Neue Light"/>
              <a:buNone/>
              <a:defRPr sz="1200">
                <a:latin typeface="Helvetica Neue Light"/>
                <a:ea typeface="Helvetica Neue Light"/>
                <a:cs typeface="Helvetica Neue Light"/>
                <a:sym typeface="Helvetica Neue Light"/>
              </a:defRPr>
            </a:lvl4pPr>
            <a:lvl5pPr marL="0" lvl="4" indent="0" algn="r">
              <a:lnSpc>
                <a:spcPct val="100000"/>
              </a:lnSpc>
              <a:spcBef>
                <a:spcPts val="0"/>
              </a:spcBef>
              <a:spcAft>
                <a:spcPts val="0"/>
              </a:spcAft>
              <a:buClr>
                <a:srgbClr val="004D55"/>
              </a:buClr>
              <a:buSzPts val="1200"/>
              <a:buFont typeface="Helvetica Neue Light"/>
              <a:buNone/>
              <a:defRPr sz="1200">
                <a:latin typeface="Helvetica Neue Light"/>
                <a:ea typeface="Helvetica Neue Light"/>
                <a:cs typeface="Helvetica Neue Light"/>
                <a:sym typeface="Helvetica Neue Light"/>
              </a:defRPr>
            </a:lvl5pPr>
            <a:lvl6pPr marL="0" lvl="5" indent="0" algn="r">
              <a:lnSpc>
                <a:spcPct val="100000"/>
              </a:lnSpc>
              <a:spcBef>
                <a:spcPts val="0"/>
              </a:spcBef>
              <a:spcAft>
                <a:spcPts val="0"/>
              </a:spcAft>
              <a:buClr>
                <a:srgbClr val="004D55"/>
              </a:buClr>
              <a:buSzPts val="1200"/>
              <a:buFont typeface="Helvetica Neue Light"/>
              <a:buNone/>
              <a:defRPr sz="1200">
                <a:latin typeface="Helvetica Neue Light"/>
                <a:ea typeface="Helvetica Neue Light"/>
                <a:cs typeface="Helvetica Neue Light"/>
                <a:sym typeface="Helvetica Neue Light"/>
              </a:defRPr>
            </a:lvl6pPr>
            <a:lvl7pPr marL="0" lvl="6" indent="0" algn="r">
              <a:lnSpc>
                <a:spcPct val="100000"/>
              </a:lnSpc>
              <a:spcBef>
                <a:spcPts val="0"/>
              </a:spcBef>
              <a:spcAft>
                <a:spcPts val="0"/>
              </a:spcAft>
              <a:buClr>
                <a:srgbClr val="004D55"/>
              </a:buClr>
              <a:buSzPts val="1200"/>
              <a:buFont typeface="Helvetica Neue Light"/>
              <a:buNone/>
              <a:defRPr sz="1200">
                <a:latin typeface="Helvetica Neue Light"/>
                <a:ea typeface="Helvetica Neue Light"/>
                <a:cs typeface="Helvetica Neue Light"/>
                <a:sym typeface="Helvetica Neue Light"/>
              </a:defRPr>
            </a:lvl7pPr>
            <a:lvl8pPr marL="0" lvl="7" indent="0" algn="r">
              <a:lnSpc>
                <a:spcPct val="100000"/>
              </a:lnSpc>
              <a:spcBef>
                <a:spcPts val="0"/>
              </a:spcBef>
              <a:spcAft>
                <a:spcPts val="0"/>
              </a:spcAft>
              <a:buClr>
                <a:srgbClr val="004D55"/>
              </a:buClr>
              <a:buSzPts val="1200"/>
              <a:buFont typeface="Helvetica Neue Light"/>
              <a:buNone/>
              <a:defRPr sz="1200">
                <a:latin typeface="Helvetica Neue Light"/>
                <a:ea typeface="Helvetica Neue Light"/>
                <a:cs typeface="Helvetica Neue Light"/>
                <a:sym typeface="Helvetica Neue Light"/>
              </a:defRPr>
            </a:lvl8pPr>
            <a:lvl9pPr marL="0" lvl="8" indent="0" algn="r">
              <a:lnSpc>
                <a:spcPct val="100000"/>
              </a:lnSpc>
              <a:spcBef>
                <a:spcPts val="0"/>
              </a:spcBef>
              <a:spcAft>
                <a:spcPts val="0"/>
              </a:spcAft>
              <a:buClr>
                <a:srgbClr val="004D55"/>
              </a:buClr>
              <a:buSzPts val="1200"/>
              <a:buFont typeface="Helvetica Neue Light"/>
              <a:buNone/>
              <a:defRPr sz="1200">
                <a:latin typeface="Helvetica Neue Light"/>
                <a:ea typeface="Helvetica Neue Light"/>
                <a:cs typeface="Helvetica Neue Light"/>
                <a:sym typeface="Helvetica Neue Light"/>
              </a:defRPr>
            </a:lvl9pPr>
          </a:lstStyle>
          <a:p>
            <a:pPr marL="0" lvl="0" indent="0" algn="r" rtl="0">
              <a:spcBef>
                <a:spcPts val="0"/>
              </a:spcBef>
              <a:spcAft>
                <a:spcPts val="0"/>
              </a:spcAft>
              <a:buNone/>
            </a:pPr>
            <a:fld id="{00000000-1234-1234-1234-123412341234}" type="slidenum">
              <a:rPr lang="en-GB"/>
              <a:t>‹#›</a:t>
            </a:fld>
            <a:endParaRPr b="0" i="0" u="none" strike="noStrike" cap="none">
              <a:solidFill>
                <a:srgbClr val="004D55"/>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and Content" type="tx">
  <p:cSld name="TITLE_AND_BODY">
    <p:spTree>
      <p:nvGrpSpPr>
        <p:cNvPr id="1" name="Shape 70"/>
        <p:cNvGrpSpPr/>
        <p:nvPr/>
      </p:nvGrpSpPr>
      <p:grpSpPr>
        <a:xfrm>
          <a:off x="0" y="0"/>
          <a:ext cx="0" cy="0"/>
          <a:chOff x="0" y="0"/>
          <a:chExt cx="0" cy="0"/>
        </a:xfrm>
      </p:grpSpPr>
      <p:pic>
        <p:nvPicPr>
          <p:cNvPr id="71" name="Google Shape;71;p15" descr="image1.jpeg"/>
          <p:cNvPicPr preferRelativeResize="0"/>
          <p:nvPr/>
        </p:nvPicPr>
        <p:blipFill rotWithShape="1">
          <a:blip r:embed="rId2">
            <a:alphaModFix/>
          </a:blip>
          <a:srcRect/>
          <a:stretch/>
        </p:blipFill>
        <p:spPr>
          <a:xfrm>
            <a:off x="-21001" y="4705352"/>
            <a:ext cx="16617126" cy="438148"/>
          </a:xfrm>
          <a:prstGeom prst="rect">
            <a:avLst/>
          </a:prstGeom>
          <a:noFill/>
          <a:ln>
            <a:noFill/>
          </a:ln>
        </p:spPr>
      </p:pic>
      <p:sp>
        <p:nvSpPr>
          <p:cNvPr id="72" name="Google Shape;72;p15"/>
          <p:cNvSpPr txBox="1">
            <a:spLocks noGrp="1"/>
          </p:cNvSpPr>
          <p:nvPr>
            <p:ph type="body" idx="1"/>
          </p:nvPr>
        </p:nvSpPr>
        <p:spPr>
          <a:xfrm>
            <a:off x="422922" y="4824604"/>
            <a:ext cx="6429376" cy="165101"/>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200"/>
              </a:spcBef>
              <a:spcAft>
                <a:spcPts val="0"/>
              </a:spcAft>
              <a:buClr>
                <a:srgbClr val="FFFFFF"/>
              </a:buClr>
              <a:buSzPts val="900"/>
              <a:buFont typeface="Open Sans"/>
              <a:buNone/>
              <a:defRPr sz="900">
                <a:solidFill>
                  <a:srgbClr val="FFFFFF"/>
                </a:solidFill>
                <a:latin typeface="Open Sans"/>
                <a:ea typeface="Open Sans"/>
                <a:cs typeface="Open Sans"/>
                <a:sym typeface="Open Sans"/>
              </a:defRPr>
            </a:lvl1pPr>
            <a:lvl2pPr marL="914400" lvl="1" indent="-307467" algn="l">
              <a:lnSpc>
                <a:spcPct val="120000"/>
              </a:lnSpc>
              <a:spcBef>
                <a:spcPts val="300"/>
              </a:spcBef>
              <a:spcAft>
                <a:spcPts val="0"/>
              </a:spcAft>
              <a:buClr>
                <a:srgbClr val="004D55"/>
              </a:buClr>
              <a:buSzPts val="1242"/>
              <a:buChar char="–"/>
              <a:defRPr/>
            </a:lvl2pPr>
            <a:lvl3pPr marL="1371600" lvl="2" indent="-307467" algn="l">
              <a:lnSpc>
                <a:spcPct val="120000"/>
              </a:lnSpc>
              <a:spcBef>
                <a:spcPts val="300"/>
              </a:spcBef>
              <a:spcAft>
                <a:spcPts val="0"/>
              </a:spcAft>
              <a:buClr>
                <a:srgbClr val="004D55"/>
              </a:buClr>
              <a:buSzPts val="1242"/>
              <a:buChar char="–"/>
              <a:defRPr/>
            </a:lvl3pPr>
            <a:lvl4pPr marL="1828800" lvl="3" indent="-307467" algn="l">
              <a:lnSpc>
                <a:spcPct val="120000"/>
              </a:lnSpc>
              <a:spcBef>
                <a:spcPts val="300"/>
              </a:spcBef>
              <a:spcAft>
                <a:spcPts val="0"/>
              </a:spcAft>
              <a:buClr>
                <a:srgbClr val="004D55"/>
              </a:buClr>
              <a:buSzPts val="1242"/>
              <a:buChar char="–"/>
              <a:defRPr/>
            </a:lvl4pPr>
            <a:lvl5pPr marL="2286000" lvl="4" indent="-307467" algn="l">
              <a:lnSpc>
                <a:spcPct val="120000"/>
              </a:lnSpc>
              <a:spcBef>
                <a:spcPts val="300"/>
              </a:spcBef>
              <a:spcAft>
                <a:spcPts val="0"/>
              </a:spcAft>
              <a:buClr>
                <a:srgbClr val="004D55"/>
              </a:buClr>
              <a:buSzPts val="1242"/>
              <a:buChar char="–"/>
              <a:defRPr/>
            </a:lvl5pPr>
            <a:lvl6pPr marL="2743200" lvl="5" indent="-307467" algn="l">
              <a:lnSpc>
                <a:spcPct val="120000"/>
              </a:lnSpc>
              <a:spcBef>
                <a:spcPts val="300"/>
              </a:spcBef>
              <a:spcAft>
                <a:spcPts val="0"/>
              </a:spcAft>
              <a:buClr>
                <a:srgbClr val="004D55"/>
              </a:buClr>
              <a:buSzPts val="1242"/>
              <a:buChar char="•"/>
              <a:defRPr/>
            </a:lvl6pPr>
            <a:lvl7pPr marL="3200400" lvl="6" indent="-307467" algn="l">
              <a:lnSpc>
                <a:spcPct val="120000"/>
              </a:lnSpc>
              <a:spcBef>
                <a:spcPts val="300"/>
              </a:spcBef>
              <a:spcAft>
                <a:spcPts val="0"/>
              </a:spcAft>
              <a:buClr>
                <a:srgbClr val="004D55"/>
              </a:buClr>
              <a:buSzPts val="1242"/>
              <a:buChar char="•"/>
              <a:defRPr/>
            </a:lvl7pPr>
            <a:lvl8pPr marL="3657600" lvl="7" indent="-307466" algn="l">
              <a:lnSpc>
                <a:spcPct val="120000"/>
              </a:lnSpc>
              <a:spcBef>
                <a:spcPts val="300"/>
              </a:spcBef>
              <a:spcAft>
                <a:spcPts val="0"/>
              </a:spcAft>
              <a:buClr>
                <a:srgbClr val="004D55"/>
              </a:buClr>
              <a:buSzPts val="1242"/>
              <a:buChar char="•"/>
              <a:defRPr/>
            </a:lvl8pPr>
            <a:lvl9pPr marL="4114800" lvl="8" indent="-307466" algn="l">
              <a:lnSpc>
                <a:spcPct val="120000"/>
              </a:lnSpc>
              <a:spcBef>
                <a:spcPts val="300"/>
              </a:spcBef>
              <a:spcAft>
                <a:spcPts val="0"/>
              </a:spcAft>
              <a:buClr>
                <a:srgbClr val="004D55"/>
              </a:buClr>
              <a:buSzPts val="1242"/>
              <a:buChar char="•"/>
              <a:defRPr/>
            </a:lvl9pPr>
          </a:lstStyle>
          <a:p>
            <a:endParaRPr/>
          </a:p>
        </p:txBody>
      </p:sp>
      <p:cxnSp>
        <p:nvCxnSpPr>
          <p:cNvPr id="73" name="Google Shape;73;p15"/>
          <p:cNvCxnSpPr/>
          <p:nvPr/>
        </p:nvCxnSpPr>
        <p:spPr>
          <a:xfrm>
            <a:off x="-1" y="728315"/>
            <a:ext cx="9144002" cy="1"/>
          </a:xfrm>
          <a:prstGeom prst="straightConnector1">
            <a:avLst/>
          </a:prstGeom>
          <a:noFill/>
          <a:ln w="9525" cap="flat" cmpd="sng">
            <a:solidFill>
              <a:srgbClr val="006068">
                <a:alpha val="44705"/>
              </a:srgbClr>
            </a:solidFill>
            <a:prstDash val="solid"/>
            <a:round/>
            <a:headEnd type="none" w="sm" len="sm"/>
            <a:tailEnd type="none" w="sm" len="sm"/>
          </a:ln>
        </p:spPr>
      </p:cxnSp>
      <p:pic>
        <p:nvPicPr>
          <p:cNvPr id="74" name="Google Shape;74;p15" descr="image2.tif"/>
          <p:cNvPicPr preferRelativeResize="0"/>
          <p:nvPr/>
        </p:nvPicPr>
        <p:blipFill rotWithShape="1">
          <a:blip r:embed="rId3">
            <a:alphaModFix/>
          </a:blip>
          <a:srcRect/>
          <a:stretch/>
        </p:blipFill>
        <p:spPr>
          <a:xfrm>
            <a:off x="8208967" y="103608"/>
            <a:ext cx="675290" cy="513682"/>
          </a:xfrm>
          <a:prstGeom prst="rect">
            <a:avLst/>
          </a:prstGeom>
          <a:noFill/>
          <a:ln>
            <a:noFill/>
          </a:ln>
        </p:spPr>
      </p:pic>
      <p:sp>
        <p:nvSpPr>
          <p:cNvPr id="75" name="Google Shape;75;p15"/>
          <p:cNvSpPr txBox="1">
            <a:spLocks noGrp="1"/>
          </p:cNvSpPr>
          <p:nvPr>
            <p:ph type="title"/>
          </p:nvPr>
        </p:nvSpPr>
        <p:spPr>
          <a:xfrm>
            <a:off x="500064" y="95844"/>
            <a:ext cx="6143833" cy="529085"/>
          </a:xfrm>
          <a:prstGeom prst="rect">
            <a:avLst/>
          </a:prstGeom>
          <a:noFill/>
          <a:ln>
            <a:noFill/>
          </a:ln>
        </p:spPr>
        <p:txBody>
          <a:bodyPr spcFirstLastPara="1" wrap="square" lIns="50800" tIns="50800" rIns="50800" bIns="50800" anchor="b" anchorCtr="0">
            <a:normAutofit/>
          </a:bodyPr>
          <a:lstStyle>
            <a:lvl1pPr lvl="0" algn="l">
              <a:lnSpc>
                <a:spcPct val="100000"/>
              </a:lnSpc>
              <a:spcBef>
                <a:spcPts val="0"/>
              </a:spcBef>
              <a:spcAft>
                <a:spcPts val="0"/>
              </a:spcAft>
              <a:buClr>
                <a:srgbClr val="004D55"/>
              </a:buClr>
              <a:buSzPts val="2300"/>
              <a:buFont typeface="Open Sans"/>
              <a:buNone/>
              <a:defRPr sz="2300" b="1">
                <a:solidFill>
                  <a:srgbClr val="004D55"/>
                </a:solidFill>
                <a:latin typeface="Open Sans"/>
                <a:ea typeface="Open Sans"/>
                <a:cs typeface="Open Sans"/>
                <a:sym typeface="Open Sans"/>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76" name="Google Shape;76;p15"/>
          <p:cNvSpPr txBox="1">
            <a:spLocks noGrp="1"/>
          </p:cNvSpPr>
          <p:nvPr>
            <p:ph type="body" idx="2"/>
          </p:nvPr>
        </p:nvSpPr>
        <p:spPr>
          <a:xfrm>
            <a:off x="500064" y="1047602"/>
            <a:ext cx="8268891" cy="3227314"/>
          </a:xfrm>
          <a:prstGeom prst="rect">
            <a:avLst/>
          </a:prstGeom>
          <a:noFill/>
          <a:ln>
            <a:noFill/>
          </a:ln>
        </p:spPr>
        <p:txBody>
          <a:bodyPr spcFirstLastPara="1" wrap="square" lIns="50800" tIns="50800" rIns="50800" bIns="50800" anchor="t" anchorCtr="0">
            <a:normAutofit/>
          </a:bodyPr>
          <a:lstStyle>
            <a:lvl1pPr marL="457200" lvl="0" indent="-303085" algn="l">
              <a:lnSpc>
                <a:spcPct val="120000"/>
              </a:lnSpc>
              <a:spcBef>
                <a:spcPts val="300"/>
              </a:spcBef>
              <a:spcAft>
                <a:spcPts val="0"/>
              </a:spcAft>
              <a:buClr>
                <a:srgbClr val="004D55"/>
              </a:buClr>
              <a:buSzPts val="1173"/>
              <a:buFont typeface="Open Sans SemiBold"/>
              <a:buChar char="•"/>
              <a:defRPr sz="1700">
                <a:latin typeface="Open Sans SemiBold"/>
                <a:ea typeface="Open Sans SemiBold"/>
                <a:cs typeface="Open Sans SemiBold"/>
                <a:sym typeface="Open Sans SemiBold"/>
              </a:defRPr>
            </a:lvl1pPr>
            <a:lvl2pPr marL="914400" lvl="1" indent="-303085" algn="l">
              <a:lnSpc>
                <a:spcPct val="120000"/>
              </a:lnSpc>
              <a:spcBef>
                <a:spcPts val="300"/>
              </a:spcBef>
              <a:spcAft>
                <a:spcPts val="0"/>
              </a:spcAft>
              <a:buClr>
                <a:srgbClr val="004D55"/>
              </a:buClr>
              <a:buSzPts val="1173"/>
              <a:buFont typeface="Open Sans"/>
              <a:buChar char="–"/>
              <a:defRPr sz="1700">
                <a:latin typeface="Open Sans"/>
                <a:ea typeface="Open Sans"/>
                <a:cs typeface="Open Sans"/>
                <a:sym typeface="Open Sans"/>
              </a:defRPr>
            </a:lvl2pPr>
            <a:lvl3pPr marL="1371600" lvl="2" indent="-303085" algn="l">
              <a:lnSpc>
                <a:spcPct val="120000"/>
              </a:lnSpc>
              <a:spcBef>
                <a:spcPts val="300"/>
              </a:spcBef>
              <a:spcAft>
                <a:spcPts val="0"/>
              </a:spcAft>
              <a:buClr>
                <a:srgbClr val="004D55"/>
              </a:buClr>
              <a:buSzPts val="1173"/>
              <a:buFont typeface="Open Sans"/>
              <a:buChar char="–"/>
              <a:defRPr sz="1700">
                <a:latin typeface="Open Sans"/>
                <a:ea typeface="Open Sans"/>
                <a:cs typeface="Open Sans"/>
                <a:sym typeface="Open Sans"/>
              </a:defRPr>
            </a:lvl3pPr>
            <a:lvl4pPr marL="1828800" lvl="3" indent="-303085" algn="l">
              <a:lnSpc>
                <a:spcPct val="120000"/>
              </a:lnSpc>
              <a:spcBef>
                <a:spcPts val="300"/>
              </a:spcBef>
              <a:spcAft>
                <a:spcPts val="0"/>
              </a:spcAft>
              <a:buClr>
                <a:srgbClr val="004D55"/>
              </a:buClr>
              <a:buSzPts val="1173"/>
              <a:buFont typeface="Open Sans"/>
              <a:buChar char="–"/>
              <a:defRPr sz="1700">
                <a:latin typeface="Open Sans"/>
                <a:ea typeface="Open Sans"/>
                <a:cs typeface="Open Sans"/>
                <a:sym typeface="Open Sans"/>
              </a:defRPr>
            </a:lvl4pPr>
            <a:lvl5pPr marL="2286000" lvl="4" indent="-303085" algn="l">
              <a:lnSpc>
                <a:spcPct val="120000"/>
              </a:lnSpc>
              <a:spcBef>
                <a:spcPts val="300"/>
              </a:spcBef>
              <a:spcAft>
                <a:spcPts val="0"/>
              </a:spcAft>
              <a:buClr>
                <a:srgbClr val="004D55"/>
              </a:buClr>
              <a:buSzPts val="1173"/>
              <a:buFont typeface="Open Sans"/>
              <a:buChar char="–"/>
              <a:defRPr sz="1700">
                <a:latin typeface="Open Sans"/>
                <a:ea typeface="Open Sans"/>
                <a:cs typeface="Open Sans"/>
                <a:sym typeface="Open Sans"/>
              </a:defRPr>
            </a:lvl5pPr>
            <a:lvl6pPr marL="2743200" lvl="5" indent="-307467" algn="l">
              <a:lnSpc>
                <a:spcPct val="120000"/>
              </a:lnSpc>
              <a:spcBef>
                <a:spcPts val="300"/>
              </a:spcBef>
              <a:spcAft>
                <a:spcPts val="0"/>
              </a:spcAft>
              <a:buClr>
                <a:srgbClr val="004D55"/>
              </a:buClr>
              <a:buSzPts val="1242"/>
              <a:buChar char="•"/>
              <a:defRPr/>
            </a:lvl6pPr>
            <a:lvl7pPr marL="3200400" lvl="6" indent="-307467" algn="l">
              <a:lnSpc>
                <a:spcPct val="120000"/>
              </a:lnSpc>
              <a:spcBef>
                <a:spcPts val="300"/>
              </a:spcBef>
              <a:spcAft>
                <a:spcPts val="0"/>
              </a:spcAft>
              <a:buClr>
                <a:srgbClr val="004D55"/>
              </a:buClr>
              <a:buSzPts val="1242"/>
              <a:buChar char="•"/>
              <a:defRPr/>
            </a:lvl7pPr>
            <a:lvl8pPr marL="3657600" lvl="7" indent="-307466" algn="l">
              <a:lnSpc>
                <a:spcPct val="120000"/>
              </a:lnSpc>
              <a:spcBef>
                <a:spcPts val="300"/>
              </a:spcBef>
              <a:spcAft>
                <a:spcPts val="0"/>
              </a:spcAft>
              <a:buClr>
                <a:srgbClr val="004D55"/>
              </a:buClr>
              <a:buSzPts val="1242"/>
              <a:buChar char="•"/>
              <a:defRPr/>
            </a:lvl8pPr>
            <a:lvl9pPr marL="4114800" lvl="8" indent="-307466" algn="l">
              <a:lnSpc>
                <a:spcPct val="120000"/>
              </a:lnSpc>
              <a:spcBef>
                <a:spcPts val="300"/>
              </a:spcBef>
              <a:spcAft>
                <a:spcPts val="0"/>
              </a:spcAft>
              <a:buClr>
                <a:srgbClr val="004D55"/>
              </a:buClr>
              <a:buSzPts val="1242"/>
              <a:buChar char="•"/>
              <a:defRPr/>
            </a:lvl9pPr>
          </a:lstStyle>
          <a:p>
            <a:endParaRPr/>
          </a:p>
        </p:txBody>
      </p:sp>
      <p:sp>
        <p:nvSpPr>
          <p:cNvPr id="77" name="Google Shape;77;p15"/>
          <p:cNvSpPr txBox="1">
            <a:spLocks noGrp="1"/>
          </p:cNvSpPr>
          <p:nvPr>
            <p:ph type="sldNum" idx="12"/>
          </p:nvPr>
        </p:nvSpPr>
        <p:spPr>
          <a:xfrm>
            <a:off x="8438148" y="4816628"/>
            <a:ext cx="217120" cy="215494"/>
          </a:xfrm>
          <a:prstGeom prst="rect">
            <a:avLst/>
          </a:prstGeom>
          <a:noFill/>
          <a:ln>
            <a:noFill/>
          </a:ln>
        </p:spPr>
        <p:txBody>
          <a:bodyPr spcFirstLastPara="1" wrap="square" lIns="45700" tIns="45700" rIns="45700" bIns="45700" anchor="t" anchorCtr="0">
            <a:spAutoFit/>
          </a:bodyPr>
          <a:lstStyle>
            <a:lvl1pPr marL="0" lvl="0" indent="0" algn="ctr">
              <a:lnSpc>
                <a:spcPct val="100000"/>
              </a:lnSpc>
              <a:spcBef>
                <a:spcPts val="0"/>
              </a:spcBef>
              <a:spcAft>
                <a:spcPts val="0"/>
              </a:spcAft>
              <a:buClr>
                <a:srgbClr val="004D55"/>
              </a:buClr>
              <a:buSzPts val="800"/>
              <a:buFont typeface="Helvetica Neue"/>
              <a:buNone/>
              <a:defRPr b="1"/>
            </a:lvl1pPr>
            <a:lvl2pPr marL="0" lvl="1" indent="0" algn="ctr">
              <a:lnSpc>
                <a:spcPct val="100000"/>
              </a:lnSpc>
              <a:spcBef>
                <a:spcPts val="0"/>
              </a:spcBef>
              <a:spcAft>
                <a:spcPts val="0"/>
              </a:spcAft>
              <a:buClr>
                <a:srgbClr val="004D55"/>
              </a:buClr>
              <a:buSzPts val="800"/>
              <a:buFont typeface="Helvetica Neue"/>
              <a:buNone/>
              <a:defRPr b="1"/>
            </a:lvl2pPr>
            <a:lvl3pPr marL="0" lvl="2" indent="0" algn="ctr">
              <a:lnSpc>
                <a:spcPct val="100000"/>
              </a:lnSpc>
              <a:spcBef>
                <a:spcPts val="0"/>
              </a:spcBef>
              <a:spcAft>
                <a:spcPts val="0"/>
              </a:spcAft>
              <a:buClr>
                <a:srgbClr val="004D55"/>
              </a:buClr>
              <a:buSzPts val="800"/>
              <a:buFont typeface="Helvetica Neue"/>
              <a:buNone/>
              <a:defRPr b="1"/>
            </a:lvl3pPr>
            <a:lvl4pPr marL="0" lvl="3" indent="0" algn="ctr">
              <a:lnSpc>
                <a:spcPct val="100000"/>
              </a:lnSpc>
              <a:spcBef>
                <a:spcPts val="0"/>
              </a:spcBef>
              <a:spcAft>
                <a:spcPts val="0"/>
              </a:spcAft>
              <a:buClr>
                <a:srgbClr val="004D55"/>
              </a:buClr>
              <a:buSzPts val="800"/>
              <a:buFont typeface="Helvetica Neue"/>
              <a:buNone/>
              <a:defRPr b="1"/>
            </a:lvl4pPr>
            <a:lvl5pPr marL="0" lvl="4" indent="0" algn="ctr">
              <a:lnSpc>
                <a:spcPct val="100000"/>
              </a:lnSpc>
              <a:spcBef>
                <a:spcPts val="0"/>
              </a:spcBef>
              <a:spcAft>
                <a:spcPts val="0"/>
              </a:spcAft>
              <a:buClr>
                <a:srgbClr val="004D55"/>
              </a:buClr>
              <a:buSzPts val="800"/>
              <a:buFont typeface="Helvetica Neue"/>
              <a:buNone/>
              <a:defRPr b="1"/>
            </a:lvl5pPr>
            <a:lvl6pPr marL="0" lvl="5" indent="0" algn="ctr">
              <a:lnSpc>
                <a:spcPct val="100000"/>
              </a:lnSpc>
              <a:spcBef>
                <a:spcPts val="0"/>
              </a:spcBef>
              <a:spcAft>
                <a:spcPts val="0"/>
              </a:spcAft>
              <a:buClr>
                <a:srgbClr val="004D55"/>
              </a:buClr>
              <a:buSzPts val="800"/>
              <a:buFont typeface="Helvetica Neue"/>
              <a:buNone/>
              <a:defRPr b="1"/>
            </a:lvl6pPr>
            <a:lvl7pPr marL="0" lvl="6" indent="0" algn="ctr">
              <a:lnSpc>
                <a:spcPct val="100000"/>
              </a:lnSpc>
              <a:spcBef>
                <a:spcPts val="0"/>
              </a:spcBef>
              <a:spcAft>
                <a:spcPts val="0"/>
              </a:spcAft>
              <a:buClr>
                <a:srgbClr val="004D55"/>
              </a:buClr>
              <a:buSzPts val="800"/>
              <a:buFont typeface="Helvetica Neue"/>
              <a:buNone/>
              <a:defRPr b="1"/>
            </a:lvl7pPr>
            <a:lvl8pPr marL="0" lvl="7" indent="0" algn="ctr">
              <a:lnSpc>
                <a:spcPct val="100000"/>
              </a:lnSpc>
              <a:spcBef>
                <a:spcPts val="0"/>
              </a:spcBef>
              <a:spcAft>
                <a:spcPts val="0"/>
              </a:spcAft>
              <a:buClr>
                <a:srgbClr val="004D55"/>
              </a:buClr>
              <a:buSzPts val="800"/>
              <a:buFont typeface="Helvetica Neue"/>
              <a:buNone/>
              <a:defRPr b="1"/>
            </a:lvl8pPr>
            <a:lvl9pPr marL="0" lvl="8" indent="0" algn="ctr">
              <a:lnSpc>
                <a:spcPct val="100000"/>
              </a:lnSpc>
              <a:spcBef>
                <a:spcPts val="0"/>
              </a:spcBef>
              <a:spcAft>
                <a:spcPts val="0"/>
              </a:spcAft>
              <a:buClr>
                <a:srgbClr val="004D55"/>
              </a:buClr>
              <a:buSzPts val="800"/>
              <a:buFont typeface="Helvetica Neue"/>
              <a:buNone/>
              <a:defRPr b="1"/>
            </a:lvl9pPr>
          </a:lstStyle>
          <a:p>
            <a:pPr marL="0" lvl="0" indent="0" algn="ctr" rtl="0">
              <a:spcBef>
                <a:spcPts val="0"/>
              </a:spcBef>
              <a:spcAft>
                <a:spcPts val="0"/>
              </a:spcAft>
              <a:buNone/>
            </a:pPr>
            <a:fld id="{00000000-1234-1234-1234-123412341234}" type="slidenum">
              <a:rPr lang="en-GB"/>
              <a:t>‹#›</a:t>
            </a:fld>
            <a:endParaRPr sz="800" i="0" u="none" strike="noStrike" cap="none">
              <a:solidFill>
                <a:srgbClr val="004D55"/>
              </a:solidFill>
              <a:latin typeface="Helvetica Neue"/>
              <a:ea typeface="Helvetica Neue"/>
              <a:cs typeface="Helvetica Neue"/>
              <a:sym typeface="Helvetica Neue"/>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78"/>
        <p:cNvGrpSpPr/>
        <p:nvPr/>
      </p:nvGrpSpPr>
      <p:grpSpPr>
        <a:xfrm>
          <a:off x="0" y="0"/>
          <a:ext cx="0" cy="0"/>
          <a:chOff x="0" y="0"/>
          <a:chExt cx="0" cy="0"/>
        </a:xfrm>
      </p:grpSpPr>
      <p:sp>
        <p:nvSpPr>
          <p:cNvPr id="79" name="Google Shape;79;p16"/>
          <p:cNvSpPr/>
          <p:nvPr/>
        </p:nvSpPr>
        <p:spPr>
          <a:xfrm>
            <a:off x="-13147" y="722870"/>
            <a:ext cx="9170294" cy="4437535"/>
          </a:xfrm>
          <a:prstGeom prst="rect">
            <a:avLst/>
          </a:prstGeom>
          <a:solidFill>
            <a:srgbClr val="F2F2F1"/>
          </a:solidFill>
          <a:ln>
            <a:noFill/>
          </a:ln>
        </p:spPr>
        <p:txBody>
          <a:bodyPr spcFirstLastPara="1" wrap="square" lIns="71425" tIns="71425" rIns="71425" bIns="71425" anchor="ctr" anchorCtr="0">
            <a:noAutofit/>
          </a:bodyPr>
          <a:lstStyle/>
          <a:p>
            <a:pPr marL="0" marR="0" lvl="0" indent="0" algn="ctr" rtl="0">
              <a:lnSpc>
                <a:spcPct val="100000"/>
              </a:lnSpc>
              <a:spcBef>
                <a:spcPts val="0"/>
              </a:spcBef>
              <a:spcAft>
                <a:spcPts val="0"/>
              </a:spcAft>
              <a:buClr>
                <a:srgbClr val="FFFFFF"/>
              </a:buClr>
              <a:buSzPts val="2600"/>
              <a:buFont typeface="Arial"/>
              <a:buNone/>
            </a:pPr>
            <a:endParaRPr sz="2600" b="0" i="0" u="none" strike="noStrike" cap="none">
              <a:solidFill>
                <a:srgbClr val="004D55"/>
              </a:solidFill>
              <a:latin typeface="Helvetica Neue"/>
              <a:ea typeface="Helvetica Neue"/>
              <a:cs typeface="Helvetica Neue"/>
              <a:sym typeface="Helvetica Neue"/>
            </a:endParaRPr>
          </a:p>
        </p:txBody>
      </p:sp>
      <p:sp>
        <p:nvSpPr>
          <p:cNvPr id="80" name="Google Shape;80;p16"/>
          <p:cNvSpPr txBox="1"/>
          <p:nvPr/>
        </p:nvSpPr>
        <p:spPr>
          <a:xfrm>
            <a:off x="1123245" y="1511617"/>
            <a:ext cx="3480595" cy="24536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4D55"/>
              </a:buClr>
              <a:buSzPts val="4600"/>
              <a:buFont typeface="Open Sans"/>
              <a:buNone/>
            </a:pPr>
            <a:r>
              <a:rPr lang="en-GB" sz="4600" b="1" i="0" u="none" strike="noStrike" cap="none">
                <a:solidFill>
                  <a:srgbClr val="004D55"/>
                </a:solidFill>
                <a:latin typeface="Open Sans"/>
                <a:ea typeface="Open Sans"/>
                <a:cs typeface="Open Sans"/>
                <a:sym typeface="Open Sans"/>
              </a:rPr>
              <a:t>Questions,</a:t>
            </a:r>
            <a:endParaRPr/>
          </a:p>
          <a:p>
            <a:pPr marL="0" marR="0" lvl="0" indent="0" algn="l" rtl="0">
              <a:lnSpc>
                <a:spcPct val="100000"/>
              </a:lnSpc>
              <a:spcBef>
                <a:spcPts val="0"/>
              </a:spcBef>
              <a:spcAft>
                <a:spcPts val="0"/>
              </a:spcAft>
              <a:buClr>
                <a:srgbClr val="004D55"/>
              </a:buClr>
              <a:buSzPts val="4600"/>
              <a:buFont typeface="Open Sans"/>
              <a:buNone/>
            </a:pPr>
            <a:r>
              <a:rPr lang="en-GB" sz="4600" b="1" i="0" u="none" strike="noStrike" cap="none">
                <a:solidFill>
                  <a:srgbClr val="004D55"/>
                </a:solidFill>
                <a:latin typeface="Open Sans"/>
                <a:ea typeface="Open Sans"/>
                <a:cs typeface="Open Sans"/>
                <a:sym typeface="Open Sans"/>
              </a:rPr>
              <a:t>feedback</a:t>
            </a:r>
            <a:endParaRPr/>
          </a:p>
          <a:p>
            <a:pPr marL="0" marR="0" lvl="0" indent="0" algn="l" rtl="0">
              <a:lnSpc>
                <a:spcPct val="100000"/>
              </a:lnSpc>
              <a:spcBef>
                <a:spcPts val="0"/>
              </a:spcBef>
              <a:spcAft>
                <a:spcPts val="0"/>
              </a:spcAft>
              <a:buClr>
                <a:srgbClr val="004D55"/>
              </a:buClr>
              <a:buSzPts val="4600"/>
              <a:buFont typeface="Open Sans"/>
              <a:buNone/>
            </a:pPr>
            <a:r>
              <a:rPr lang="en-GB" sz="4600" b="1" i="0" u="none" strike="noStrike" cap="none">
                <a:solidFill>
                  <a:srgbClr val="004D55"/>
                </a:solidFill>
                <a:latin typeface="Open Sans"/>
                <a:ea typeface="Open Sans"/>
                <a:cs typeface="Open Sans"/>
                <a:sym typeface="Open Sans"/>
              </a:rPr>
              <a:t>&amp; dialogue</a:t>
            </a:r>
            <a:endParaRPr/>
          </a:p>
        </p:txBody>
      </p:sp>
      <p:cxnSp>
        <p:nvCxnSpPr>
          <p:cNvPr id="81" name="Google Shape;81;p16"/>
          <p:cNvCxnSpPr/>
          <p:nvPr/>
        </p:nvCxnSpPr>
        <p:spPr>
          <a:xfrm>
            <a:off x="-1" y="728315"/>
            <a:ext cx="9144001" cy="1"/>
          </a:xfrm>
          <a:prstGeom prst="straightConnector1">
            <a:avLst/>
          </a:prstGeom>
          <a:noFill/>
          <a:ln w="9525" cap="flat" cmpd="sng">
            <a:solidFill>
              <a:srgbClr val="006068">
                <a:alpha val="60000"/>
              </a:srgbClr>
            </a:solidFill>
            <a:prstDash val="solid"/>
            <a:round/>
            <a:headEnd type="none" w="sm" len="sm"/>
            <a:tailEnd type="none" w="sm" len="sm"/>
          </a:ln>
        </p:spPr>
      </p:cxnSp>
      <p:pic>
        <p:nvPicPr>
          <p:cNvPr id="82" name="Google Shape;82;p16" descr="image2.tif"/>
          <p:cNvPicPr preferRelativeResize="0"/>
          <p:nvPr/>
        </p:nvPicPr>
        <p:blipFill rotWithShape="1">
          <a:blip r:embed="rId2">
            <a:alphaModFix/>
          </a:blip>
          <a:srcRect/>
          <a:stretch/>
        </p:blipFill>
        <p:spPr>
          <a:xfrm>
            <a:off x="8208967" y="103608"/>
            <a:ext cx="675290" cy="513682"/>
          </a:xfrm>
          <a:prstGeom prst="rect">
            <a:avLst/>
          </a:prstGeom>
          <a:noFill/>
          <a:ln>
            <a:noFill/>
          </a:ln>
        </p:spPr>
      </p:pic>
      <p:sp>
        <p:nvSpPr>
          <p:cNvPr id="83" name="Google Shape;83;p16"/>
          <p:cNvSpPr/>
          <p:nvPr/>
        </p:nvSpPr>
        <p:spPr>
          <a:xfrm>
            <a:off x="5119191" y="1335980"/>
            <a:ext cx="3020418" cy="2982715"/>
          </a:xfrm>
          <a:prstGeom prst="ellipse">
            <a:avLst/>
          </a:prstGeom>
          <a:solidFill>
            <a:srgbClr val="004055"/>
          </a:solidFill>
          <a:ln>
            <a:noFill/>
          </a:ln>
          <a:effectLst>
            <a:outerShdw blurRad="63500" dist="25400" dir="5400000" rotWithShape="0">
              <a:srgbClr val="000000">
                <a:alpha val="49803"/>
              </a:srgbClr>
            </a:outerShdw>
          </a:effectLst>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4D55"/>
              </a:buClr>
              <a:buSzPts val="2600"/>
              <a:buFont typeface="Helvetica Neue"/>
              <a:buNone/>
            </a:pPr>
            <a:endParaRPr sz="2600" b="0" i="0" u="none" strike="noStrike" cap="none">
              <a:solidFill>
                <a:srgbClr val="004D55"/>
              </a:solidFill>
              <a:latin typeface="Helvetica Neue"/>
              <a:ea typeface="Helvetica Neue"/>
              <a:cs typeface="Helvetica Neue"/>
              <a:sym typeface="Helvetica Neue"/>
            </a:endParaRPr>
          </a:p>
        </p:txBody>
      </p:sp>
      <p:sp>
        <p:nvSpPr>
          <p:cNvPr id="84" name="Google Shape;84;p16"/>
          <p:cNvSpPr txBox="1"/>
          <p:nvPr/>
        </p:nvSpPr>
        <p:spPr>
          <a:xfrm>
            <a:off x="6135563" y="1486217"/>
            <a:ext cx="987674" cy="26822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A9102"/>
              </a:buClr>
              <a:buSzPts val="15000"/>
              <a:buFont typeface="Open Sans"/>
              <a:buNone/>
            </a:pPr>
            <a:r>
              <a:rPr lang="en-GB" sz="15000" b="1" i="0" u="none" strike="noStrike" cap="none">
                <a:solidFill>
                  <a:srgbClr val="FA9102"/>
                </a:solidFill>
                <a:latin typeface="Open Sans"/>
                <a:ea typeface="Open Sans"/>
                <a:cs typeface="Open Sans"/>
                <a:sym typeface="Open Sans"/>
              </a:rPr>
              <a:t>?</a:t>
            </a:r>
            <a:endParaRPr/>
          </a:p>
        </p:txBody>
      </p:sp>
      <p:sp>
        <p:nvSpPr>
          <p:cNvPr id="85" name="Google Shape;85;p16"/>
          <p:cNvSpPr txBox="1">
            <a:spLocks noGrp="1"/>
          </p:cNvSpPr>
          <p:nvPr>
            <p:ph type="sldNum" idx="12"/>
          </p:nvPr>
        </p:nvSpPr>
        <p:spPr>
          <a:xfrm>
            <a:off x="4419600" y="4488802"/>
            <a:ext cx="2133600" cy="27752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4D55"/>
              </a:buClr>
              <a:buSzPts val="1200"/>
              <a:buFont typeface="Helvetica Neue Light"/>
              <a:buNone/>
              <a:defRPr sz="1200">
                <a:latin typeface="Helvetica Neue Light"/>
                <a:ea typeface="Helvetica Neue Light"/>
                <a:cs typeface="Helvetica Neue Light"/>
                <a:sym typeface="Helvetica Neue Light"/>
              </a:defRPr>
            </a:lvl1pPr>
            <a:lvl2pPr marL="0" lvl="1" indent="0" algn="r">
              <a:lnSpc>
                <a:spcPct val="100000"/>
              </a:lnSpc>
              <a:spcBef>
                <a:spcPts val="0"/>
              </a:spcBef>
              <a:spcAft>
                <a:spcPts val="0"/>
              </a:spcAft>
              <a:buClr>
                <a:srgbClr val="004D55"/>
              </a:buClr>
              <a:buSzPts val="1200"/>
              <a:buFont typeface="Helvetica Neue Light"/>
              <a:buNone/>
              <a:defRPr sz="1200">
                <a:latin typeface="Helvetica Neue Light"/>
                <a:ea typeface="Helvetica Neue Light"/>
                <a:cs typeface="Helvetica Neue Light"/>
                <a:sym typeface="Helvetica Neue Light"/>
              </a:defRPr>
            </a:lvl2pPr>
            <a:lvl3pPr marL="0" lvl="2" indent="0" algn="r">
              <a:lnSpc>
                <a:spcPct val="100000"/>
              </a:lnSpc>
              <a:spcBef>
                <a:spcPts val="0"/>
              </a:spcBef>
              <a:spcAft>
                <a:spcPts val="0"/>
              </a:spcAft>
              <a:buClr>
                <a:srgbClr val="004D55"/>
              </a:buClr>
              <a:buSzPts val="1200"/>
              <a:buFont typeface="Helvetica Neue Light"/>
              <a:buNone/>
              <a:defRPr sz="1200">
                <a:latin typeface="Helvetica Neue Light"/>
                <a:ea typeface="Helvetica Neue Light"/>
                <a:cs typeface="Helvetica Neue Light"/>
                <a:sym typeface="Helvetica Neue Light"/>
              </a:defRPr>
            </a:lvl3pPr>
            <a:lvl4pPr marL="0" lvl="3" indent="0" algn="r">
              <a:lnSpc>
                <a:spcPct val="100000"/>
              </a:lnSpc>
              <a:spcBef>
                <a:spcPts val="0"/>
              </a:spcBef>
              <a:spcAft>
                <a:spcPts val="0"/>
              </a:spcAft>
              <a:buClr>
                <a:srgbClr val="004D55"/>
              </a:buClr>
              <a:buSzPts val="1200"/>
              <a:buFont typeface="Helvetica Neue Light"/>
              <a:buNone/>
              <a:defRPr sz="1200">
                <a:latin typeface="Helvetica Neue Light"/>
                <a:ea typeface="Helvetica Neue Light"/>
                <a:cs typeface="Helvetica Neue Light"/>
                <a:sym typeface="Helvetica Neue Light"/>
              </a:defRPr>
            </a:lvl4pPr>
            <a:lvl5pPr marL="0" lvl="4" indent="0" algn="r">
              <a:lnSpc>
                <a:spcPct val="100000"/>
              </a:lnSpc>
              <a:spcBef>
                <a:spcPts val="0"/>
              </a:spcBef>
              <a:spcAft>
                <a:spcPts val="0"/>
              </a:spcAft>
              <a:buClr>
                <a:srgbClr val="004D55"/>
              </a:buClr>
              <a:buSzPts val="1200"/>
              <a:buFont typeface="Helvetica Neue Light"/>
              <a:buNone/>
              <a:defRPr sz="1200">
                <a:latin typeface="Helvetica Neue Light"/>
                <a:ea typeface="Helvetica Neue Light"/>
                <a:cs typeface="Helvetica Neue Light"/>
                <a:sym typeface="Helvetica Neue Light"/>
              </a:defRPr>
            </a:lvl5pPr>
            <a:lvl6pPr marL="0" lvl="5" indent="0" algn="r">
              <a:lnSpc>
                <a:spcPct val="100000"/>
              </a:lnSpc>
              <a:spcBef>
                <a:spcPts val="0"/>
              </a:spcBef>
              <a:spcAft>
                <a:spcPts val="0"/>
              </a:spcAft>
              <a:buClr>
                <a:srgbClr val="004D55"/>
              </a:buClr>
              <a:buSzPts val="1200"/>
              <a:buFont typeface="Helvetica Neue Light"/>
              <a:buNone/>
              <a:defRPr sz="1200">
                <a:latin typeface="Helvetica Neue Light"/>
                <a:ea typeface="Helvetica Neue Light"/>
                <a:cs typeface="Helvetica Neue Light"/>
                <a:sym typeface="Helvetica Neue Light"/>
              </a:defRPr>
            </a:lvl6pPr>
            <a:lvl7pPr marL="0" lvl="6" indent="0" algn="r">
              <a:lnSpc>
                <a:spcPct val="100000"/>
              </a:lnSpc>
              <a:spcBef>
                <a:spcPts val="0"/>
              </a:spcBef>
              <a:spcAft>
                <a:spcPts val="0"/>
              </a:spcAft>
              <a:buClr>
                <a:srgbClr val="004D55"/>
              </a:buClr>
              <a:buSzPts val="1200"/>
              <a:buFont typeface="Helvetica Neue Light"/>
              <a:buNone/>
              <a:defRPr sz="1200">
                <a:latin typeface="Helvetica Neue Light"/>
                <a:ea typeface="Helvetica Neue Light"/>
                <a:cs typeface="Helvetica Neue Light"/>
                <a:sym typeface="Helvetica Neue Light"/>
              </a:defRPr>
            </a:lvl7pPr>
            <a:lvl8pPr marL="0" lvl="7" indent="0" algn="r">
              <a:lnSpc>
                <a:spcPct val="100000"/>
              </a:lnSpc>
              <a:spcBef>
                <a:spcPts val="0"/>
              </a:spcBef>
              <a:spcAft>
                <a:spcPts val="0"/>
              </a:spcAft>
              <a:buClr>
                <a:srgbClr val="004D55"/>
              </a:buClr>
              <a:buSzPts val="1200"/>
              <a:buFont typeface="Helvetica Neue Light"/>
              <a:buNone/>
              <a:defRPr sz="1200">
                <a:latin typeface="Helvetica Neue Light"/>
                <a:ea typeface="Helvetica Neue Light"/>
                <a:cs typeface="Helvetica Neue Light"/>
                <a:sym typeface="Helvetica Neue Light"/>
              </a:defRPr>
            </a:lvl8pPr>
            <a:lvl9pPr marL="0" lvl="8" indent="0" algn="r">
              <a:lnSpc>
                <a:spcPct val="100000"/>
              </a:lnSpc>
              <a:spcBef>
                <a:spcPts val="0"/>
              </a:spcBef>
              <a:spcAft>
                <a:spcPts val="0"/>
              </a:spcAft>
              <a:buClr>
                <a:srgbClr val="004D55"/>
              </a:buClr>
              <a:buSzPts val="1200"/>
              <a:buFont typeface="Helvetica Neue Light"/>
              <a:buNone/>
              <a:defRPr sz="1200">
                <a:latin typeface="Helvetica Neue Light"/>
                <a:ea typeface="Helvetica Neue Light"/>
                <a:cs typeface="Helvetica Neue Light"/>
                <a:sym typeface="Helvetica Neue Light"/>
              </a:defRPr>
            </a:lvl9pPr>
          </a:lstStyle>
          <a:p>
            <a:pPr marL="0" lvl="0" indent="0" algn="r" rtl="0">
              <a:spcBef>
                <a:spcPts val="0"/>
              </a:spcBef>
              <a:spcAft>
                <a:spcPts val="0"/>
              </a:spcAft>
              <a:buNone/>
            </a:pPr>
            <a:fld id="{00000000-1234-1234-1234-123412341234}" type="slidenum">
              <a:rPr lang="en-GB"/>
              <a:t>‹#›</a:t>
            </a:fld>
            <a:endParaRPr b="0" i="0" u="none" strike="noStrike" cap="none">
              <a:solidFill>
                <a:srgbClr val="004D55"/>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86"/>
        <p:cNvGrpSpPr/>
        <p:nvPr/>
      </p:nvGrpSpPr>
      <p:grpSpPr>
        <a:xfrm>
          <a:off x="0" y="0"/>
          <a:ext cx="0" cy="0"/>
          <a:chOff x="0" y="0"/>
          <a:chExt cx="0" cy="0"/>
        </a:xfrm>
      </p:grpSpPr>
      <p:sp>
        <p:nvSpPr>
          <p:cNvPr id="87" name="Google Shape;87;p17"/>
          <p:cNvSpPr txBox="1">
            <a:spLocks noGrp="1"/>
          </p:cNvSpPr>
          <p:nvPr>
            <p:ph type="sldNum" idx="12"/>
          </p:nvPr>
        </p:nvSpPr>
        <p:spPr>
          <a:xfrm>
            <a:off x="8789315" y="4902398"/>
            <a:ext cx="217121" cy="215596"/>
          </a:xfrm>
          <a:prstGeom prst="rect">
            <a:avLst/>
          </a:prstGeom>
          <a:noFill/>
          <a:ln>
            <a:noFill/>
          </a:ln>
        </p:spPr>
        <p:txBody>
          <a:bodyPr spcFirstLastPara="1" wrap="square" lIns="45700" tIns="45700" rIns="45700" bIns="45700" anchor="t" anchorCtr="0">
            <a:spAutoFit/>
          </a:bodyPr>
          <a:lstStyle>
            <a:lvl1pPr marL="0" lvl="0" indent="0" algn="ctr">
              <a:lnSpc>
                <a:spcPct val="100000"/>
              </a:lnSpc>
              <a:spcBef>
                <a:spcPts val="0"/>
              </a:spcBef>
              <a:spcAft>
                <a:spcPts val="0"/>
              </a:spcAft>
              <a:buClr>
                <a:srgbClr val="004D55"/>
              </a:buClr>
              <a:buSzPts val="800"/>
              <a:buFont typeface="Helvetica Neue"/>
              <a:buNone/>
              <a:defRPr sz="800"/>
            </a:lvl1pPr>
            <a:lvl2pPr marL="0" lvl="1" indent="0" algn="ctr">
              <a:lnSpc>
                <a:spcPct val="100000"/>
              </a:lnSpc>
              <a:spcBef>
                <a:spcPts val="0"/>
              </a:spcBef>
              <a:spcAft>
                <a:spcPts val="0"/>
              </a:spcAft>
              <a:buClr>
                <a:srgbClr val="004D55"/>
              </a:buClr>
              <a:buSzPts val="800"/>
              <a:buFont typeface="Helvetica Neue"/>
              <a:buNone/>
              <a:defRPr sz="800"/>
            </a:lvl2pPr>
            <a:lvl3pPr marL="0" lvl="2" indent="0" algn="ctr">
              <a:lnSpc>
                <a:spcPct val="100000"/>
              </a:lnSpc>
              <a:spcBef>
                <a:spcPts val="0"/>
              </a:spcBef>
              <a:spcAft>
                <a:spcPts val="0"/>
              </a:spcAft>
              <a:buClr>
                <a:srgbClr val="004D55"/>
              </a:buClr>
              <a:buSzPts val="800"/>
              <a:buFont typeface="Helvetica Neue"/>
              <a:buNone/>
              <a:defRPr sz="800"/>
            </a:lvl3pPr>
            <a:lvl4pPr marL="0" lvl="3" indent="0" algn="ctr">
              <a:lnSpc>
                <a:spcPct val="100000"/>
              </a:lnSpc>
              <a:spcBef>
                <a:spcPts val="0"/>
              </a:spcBef>
              <a:spcAft>
                <a:spcPts val="0"/>
              </a:spcAft>
              <a:buClr>
                <a:srgbClr val="004D55"/>
              </a:buClr>
              <a:buSzPts val="800"/>
              <a:buFont typeface="Helvetica Neue"/>
              <a:buNone/>
              <a:defRPr sz="800"/>
            </a:lvl4pPr>
            <a:lvl5pPr marL="0" lvl="4" indent="0" algn="ctr">
              <a:lnSpc>
                <a:spcPct val="100000"/>
              </a:lnSpc>
              <a:spcBef>
                <a:spcPts val="0"/>
              </a:spcBef>
              <a:spcAft>
                <a:spcPts val="0"/>
              </a:spcAft>
              <a:buClr>
                <a:srgbClr val="004D55"/>
              </a:buClr>
              <a:buSzPts val="800"/>
              <a:buFont typeface="Helvetica Neue"/>
              <a:buNone/>
              <a:defRPr sz="800"/>
            </a:lvl5pPr>
            <a:lvl6pPr marL="0" lvl="5" indent="0" algn="ctr">
              <a:lnSpc>
                <a:spcPct val="100000"/>
              </a:lnSpc>
              <a:spcBef>
                <a:spcPts val="0"/>
              </a:spcBef>
              <a:spcAft>
                <a:spcPts val="0"/>
              </a:spcAft>
              <a:buClr>
                <a:srgbClr val="004D55"/>
              </a:buClr>
              <a:buSzPts val="800"/>
              <a:buFont typeface="Helvetica Neue"/>
              <a:buNone/>
              <a:defRPr sz="800"/>
            </a:lvl6pPr>
            <a:lvl7pPr marL="0" lvl="6" indent="0" algn="ctr">
              <a:lnSpc>
                <a:spcPct val="100000"/>
              </a:lnSpc>
              <a:spcBef>
                <a:spcPts val="0"/>
              </a:spcBef>
              <a:spcAft>
                <a:spcPts val="0"/>
              </a:spcAft>
              <a:buClr>
                <a:srgbClr val="004D55"/>
              </a:buClr>
              <a:buSzPts val="800"/>
              <a:buFont typeface="Helvetica Neue"/>
              <a:buNone/>
              <a:defRPr sz="800"/>
            </a:lvl7pPr>
            <a:lvl8pPr marL="0" lvl="7" indent="0" algn="ctr">
              <a:lnSpc>
                <a:spcPct val="100000"/>
              </a:lnSpc>
              <a:spcBef>
                <a:spcPts val="0"/>
              </a:spcBef>
              <a:spcAft>
                <a:spcPts val="0"/>
              </a:spcAft>
              <a:buClr>
                <a:srgbClr val="004D55"/>
              </a:buClr>
              <a:buSzPts val="800"/>
              <a:buFont typeface="Helvetica Neue"/>
              <a:buNone/>
              <a:defRPr sz="800"/>
            </a:lvl8pPr>
            <a:lvl9pPr marL="0" lvl="8" indent="0" algn="ctr">
              <a:lnSpc>
                <a:spcPct val="100000"/>
              </a:lnSpc>
              <a:spcBef>
                <a:spcPts val="0"/>
              </a:spcBef>
              <a:spcAft>
                <a:spcPts val="0"/>
              </a:spcAft>
              <a:buClr>
                <a:srgbClr val="004D55"/>
              </a:buClr>
              <a:buSzPts val="800"/>
              <a:buFont typeface="Helvetica Neue"/>
              <a:buNone/>
              <a:defRPr sz="800"/>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pic>
        <p:nvPicPr>
          <p:cNvPr id="32" name="image1.jpeg" descr="image1.jpeg"/>
          <p:cNvPicPr>
            <a:picLocks noChangeAspect="1"/>
          </p:cNvPicPr>
          <p:nvPr/>
        </p:nvPicPr>
        <p:blipFill>
          <a:blip r:embed="rId2"/>
          <a:stretch>
            <a:fillRect/>
          </a:stretch>
        </p:blipFill>
        <p:spPr>
          <a:xfrm>
            <a:off x="-21001" y="4705352"/>
            <a:ext cx="16617126" cy="438148"/>
          </a:xfrm>
          <a:prstGeom prst="rect">
            <a:avLst/>
          </a:prstGeom>
          <a:ln w="12700">
            <a:miter lim="400000"/>
          </a:ln>
        </p:spPr>
      </p:pic>
      <p:sp>
        <p:nvSpPr>
          <p:cNvPr id="33" name="Name, Date"/>
          <p:cNvSpPr txBox="1">
            <a:spLocks noGrp="1"/>
          </p:cNvSpPr>
          <p:nvPr>
            <p:ph type="body" sz="quarter" idx="13"/>
          </p:nvPr>
        </p:nvSpPr>
        <p:spPr>
          <a:xfrm>
            <a:off x="422922" y="4824604"/>
            <a:ext cx="6429376" cy="165101"/>
          </a:xfrm>
          <a:prstGeom prst="rect">
            <a:avLst/>
          </a:prstGeom>
        </p:spPr>
        <p:txBody>
          <a:bodyPr lIns="0" tIns="0" rIns="0" bIns="0">
            <a:spAutoFit/>
          </a:bodyPr>
          <a:lstStyle>
            <a:lvl1pPr marL="0" indent="69850">
              <a:lnSpc>
                <a:spcPct val="100000"/>
              </a:lnSpc>
              <a:spcBef>
                <a:spcPts val="200"/>
              </a:spcBef>
              <a:buSzTx/>
              <a:buNone/>
              <a:defRPr sz="900">
                <a:solidFill>
                  <a:srgbClr val="FFFFFF"/>
                </a:solidFill>
                <a:latin typeface="Open Sans"/>
                <a:ea typeface="Open Sans"/>
                <a:cs typeface="Open Sans"/>
                <a:sym typeface="Open Sans"/>
              </a:defRPr>
            </a:lvl1pPr>
          </a:lstStyle>
          <a:p>
            <a:r>
              <a:t>Name, Date</a:t>
            </a:r>
          </a:p>
        </p:txBody>
      </p:sp>
      <p:sp>
        <p:nvSpPr>
          <p:cNvPr id="34" name="Line"/>
          <p:cNvSpPr/>
          <p:nvPr/>
        </p:nvSpPr>
        <p:spPr>
          <a:xfrm>
            <a:off x="-1" y="728315"/>
            <a:ext cx="9144002" cy="1"/>
          </a:xfrm>
          <a:prstGeom prst="line">
            <a:avLst/>
          </a:prstGeom>
          <a:ln>
            <a:solidFill>
              <a:srgbClr val="006068">
                <a:alpha val="45000"/>
              </a:srgbClr>
            </a:solidFill>
          </a:ln>
        </p:spPr>
        <p:txBody>
          <a:bodyPr lIns="0" tIns="0" rIns="0" bIns="0"/>
          <a:lstStyle/>
          <a:p>
            <a:pPr algn="l" defTabSz="457200">
              <a:defRPr sz="1200">
                <a:solidFill>
                  <a:srgbClr val="000000"/>
                </a:solidFill>
                <a:latin typeface="Helvetica"/>
                <a:ea typeface="Helvetica"/>
                <a:cs typeface="Helvetica"/>
                <a:sym typeface="Helvetica"/>
              </a:defRPr>
            </a:pPr>
            <a:endParaRPr/>
          </a:p>
        </p:txBody>
      </p:sp>
      <p:pic>
        <p:nvPicPr>
          <p:cNvPr id="35" name="image2.tif" descr="image2.tif"/>
          <p:cNvPicPr>
            <a:picLocks noChangeAspect="1"/>
          </p:cNvPicPr>
          <p:nvPr/>
        </p:nvPicPr>
        <p:blipFill>
          <a:blip r:embed="rId3"/>
          <a:stretch>
            <a:fillRect/>
          </a:stretch>
        </p:blipFill>
        <p:spPr>
          <a:xfrm>
            <a:off x="8208967" y="103608"/>
            <a:ext cx="675290" cy="513682"/>
          </a:xfrm>
          <a:prstGeom prst="rect">
            <a:avLst/>
          </a:prstGeom>
          <a:ln w="12700">
            <a:miter lim="400000"/>
          </a:ln>
        </p:spPr>
      </p:pic>
      <p:sp>
        <p:nvSpPr>
          <p:cNvPr id="36" name="Title Text"/>
          <p:cNvSpPr txBox="1">
            <a:spLocks noGrp="1"/>
          </p:cNvSpPr>
          <p:nvPr>
            <p:ph type="title"/>
          </p:nvPr>
        </p:nvSpPr>
        <p:spPr>
          <a:xfrm>
            <a:off x="500064" y="95844"/>
            <a:ext cx="6143833" cy="529085"/>
          </a:xfrm>
          <a:prstGeom prst="rect">
            <a:avLst/>
          </a:prstGeom>
        </p:spPr>
        <p:txBody>
          <a:bodyPr/>
          <a:lstStyle>
            <a:lvl1pPr>
              <a:defRPr sz="2300" b="1">
                <a:solidFill>
                  <a:srgbClr val="004D55"/>
                </a:solidFill>
                <a:latin typeface="Open Sans"/>
                <a:ea typeface="Open Sans"/>
                <a:cs typeface="Open Sans"/>
                <a:sym typeface="Open Sans"/>
              </a:defRPr>
            </a:lvl1pPr>
          </a:lstStyle>
          <a:p>
            <a:r>
              <a:t>Title Text</a:t>
            </a:r>
          </a:p>
        </p:txBody>
      </p:sp>
      <p:sp>
        <p:nvSpPr>
          <p:cNvPr id="37" name="Body Level One…"/>
          <p:cNvSpPr txBox="1">
            <a:spLocks noGrp="1"/>
          </p:cNvSpPr>
          <p:nvPr>
            <p:ph type="body" idx="1"/>
          </p:nvPr>
        </p:nvSpPr>
        <p:spPr>
          <a:xfrm>
            <a:off x="500064" y="1047602"/>
            <a:ext cx="8268891" cy="3227314"/>
          </a:xfrm>
          <a:prstGeom prst="rect">
            <a:avLst/>
          </a:prstGeom>
        </p:spPr>
        <p:txBody>
          <a:bodyPr/>
          <a:lstStyle>
            <a:lvl1pPr>
              <a:defRPr sz="1700">
                <a:latin typeface="Open Sans Semibold"/>
                <a:ea typeface="Open Sans Semibold"/>
                <a:cs typeface="Open Sans Semibold"/>
                <a:sym typeface="Open Sans Semibold"/>
              </a:defRPr>
            </a:lvl1pPr>
            <a:lvl2pPr>
              <a:defRPr sz="1700">
                <a:latin typeface="Open Sans"/>
                <a:ea typeface="Open Sans"/>
                <a:cs typeface="Open Sans"/>
                <a:sym typeface="Open Sans"/>
              </a:defRPr>
            </a:lvl2pPr>
            <a:lvl3pPr marL="739553" indent="-163683">
              <a:defRPr sz="1700">
                <a:latin typeface="Open Sans"/>
                <a:ea typeface="Open Sans"/>
                <a:cs typeface="Open Sans"/>
                <a:sym typeface="Open Sans"/>
              </a:defRPr>
            </a:lvl3pPr>
            <a:lvl4pPr>
              <a:defRPr sz="1700">
                <a:latin typeface="Open Sans"/>
                <a:ea typeface="Open Sans"/>
                <a:cs typeface="Open Sans"/>
                <a:sym typeface="Open Sans"/>
              </a:defRPr>
            </a:lvl4pPr>
            <a:lvl5pPr>
              <a:defRPr sz="1700">
                <a:latin typeface="Open Sans"/>
                <a:ea typeface="Open Sans"/>
                <a:cs typeface="Open Sans"/>
                <a:sym typeface="Open Sans"/>
              </a:defRPr>
            </a:lvl5pPr>
          </a:lstStyle>
          <a:p>
            <a:r>
              <a:t>Body Level One</a:t>
            </a:r>
          </a:p>
          <a:p>
            <a:pPr lvl="1"/>
            <a:r>
              <a:t>Body Level Two</a:t>
            </a:r>
          </a:p>
          <a:p>
            <a:pPr lvl="2"/>
            <a:r>
              <a:t>Body Level Three</a:t>
            </a:r>
          </a:p>
          <a:p>
            <a:pPr lvl="3"/>
            <a:r>
              <a:t>Body Level Four</a:t>
            </a:r>
          </a:p>
          <a:p>
            <a:pPr lvl="4"/>
            <a:r>
              <a:t>Body Level Five</a:t>
            </a:r>
          </a:p>
        </p:txBody>
      </p:sp>
      <p:sp>
        <p:nvSpPr>
          <p:cNvPr id="38" name="Slide Number"/>
          <p:cNvSpPr txBox="1">
            <a:spLocks noGrp="1"/>
          </p:cNvSpPr>
          <p:nvPr>
            <p:ph type="sldNum" sz="quarter" idx="2"/>
          </p:nvPr>
        </p:nvSpPr>
        <p:spPr>
          <a:xfrm>
            <a:off x="8438148" y="4816628"/>
            <a:ext cx="217120" cy="215494"/>
          </a:xfrm>
          <a:prstGeom prst="rect">
            <a:avLst/>
          </a:prstGeom>
        </p:spPr>
        <p:txBody>
          <a:bodyPr/>
          <a:lstStyle>
            <a:lvl1pPr>
              <a:defRPr b="1"/>
            </a:lvl1pPr>
          </a:lstStyle>
          <a:p>
            <a:fld id="{86CB4B4D-7CA3-9044-876B-883B54F8677D}" type="slidenum">
              <a:t>‹#›</a:t>
            </a:fld>
            <a:endParaRPr/>
          </a:p>
        </p:txBody>
      </p:sp>
    </p:spTree>
    <p:extLst>
      <p:ext uri="{BB962C8B-B14F-4D97-AF65-F5344CB8AC3E}">
        <p14:creationId xmlns:p14="http://schemas.microsoft.com/office/powerpoint/2010/main" val="395059951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image" Target="../media/image1.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0"/>
        <p:cNvGrpSpPr/>
        <p:nvPr/>
      </p:nvGrpSpPr>
      <p:grpSpPr>
        <a:xfrm>
          <a:off x="0" y="0"/>
          <a:ext cx="0" cy="0"/>
          <a:chOff x="0" y="0"/>
          <a:chExt cx="0" cy="0"/>
        </a:xfrm>
      </p:grpSpPr>
      <p:pic>
        <p:nvPicPr>
          <p:cNvPr id="51" name="Google Shape;51;p13" descr="image1.jpeg"/>
          <p:cNvPicPr preferRelativeResize="0"/>
          <p:nvPr/>
        </p:nvPicPr>
        <p:blipFill rotWithShape="1">
          <a:blip r:embed="rId7">
            <a:alphaModFix/>
          </a:blip>
          <a:srcRect/>
          <a:stretch/>
        </p:blipFill>
        <p:spPr>
          <a:xfrm>
            <a:off x="-3729401" y="4705352"/>
            <a:ext cx="16617126" cy="438148"/>
          </a:xfrm>
          <a:prstGeom prst="rect">
            <a:avLst/>
          </a:prstGeom>
          <a:noFill/>
          <a:ln>
            <a:noFill/>
          </a:ln>
        </p:spPr>
      </p:pic>
      <p:sp>
        <p:nvSpPr>
          <p:cNvPr id="52" name="Google Shape;52;p13"/>
          <p:cNvSpPr txBox="1"/>
          <p:nvPr/>
        </p:nvSpPr>
        <p:spPr>
          <a:xfrm>
            <a:off x="422922" y="4850004"/>
            <a:ext cx="6429376" cy="148845"/>
          </a:xfrm>
          <a:prstGeom prst="rect">
            <a:avLst/>
          </a:prstGeom>
          <a:noFill/>
          <a:ln>
            <a:noFill/>
          </a:ln>
        </p:spPr>
        <p:txBody>
          <a:bodyPr spcFirstLastPara="1" wrap="square" lIns="0" tIns="0" rIns="0" bIns="0" anchor="t" anchorCtr="0">
            <a:spAutoFit/>
          </a:bodyPr>
          <a:lstStyle/>
          <a:p>
            <a:pPr marL="0" marR="0" lvl="0" indent="69850" algn="l" rtl="0">
              <a:lnSpc>
                <a:spcPct val="100000"/>
              </a:lnSpc>
              <a:spcBef>
                <a:spcPts val="0"/>
              </a:spcBef>
              <a:spcAft>
                <a:spcPts val="0"/>
              </a:spcAft>
              <a:buClr>
                <a:srgbClr val="FFFFFF"/>
              </a:buClr>
              <a:buSzPts val="1000"/>
              <a:buFont typeface="Helvetica Neue"/>
              <a:buNone/>
            </a:pPr>
            <a:r>
              <a:rPr lang="en-GB" sz="1000" b="0" i="0" u="none" strike="noStrike" cap="none">
                <a:solidFill>
                  <a:srgbClr val="FFFFFF"/>
                </a:solidFill>
                <a:latin typeface="Helvetica Neue"/>
                <a:ea typeface="Helvetica Neue"/>
                <a:cs typeface="Helvetica Neue"/>
                <a:sym typeface="Helvetica Neue"/>
              </a:rPr>
              <a:t>Name, Date</a:t>
            </a:r>
            <a:endParaRPr/>
          </a:p>
        </p:txBody>
      </p:sp>
      <p:cxnSp>
        <p:nvCxnSpPr>
          <p:cNvPr id="53" name="Google Shape;53;p13"/>
          <p:cNvCxnSpPr/>
          <p:nvPr/>
        </p:nvCxnSpPr>
        <p:spPr>
          <a:xfrm>
            <a:off x="-1" y="728315"/>
            <a:ext cx="9144001" cy="1"/>
          </a:xfrm>
          <a:prstGeom prst="straightConnector1">
            <a:avLst/>
          </a:prstGeom>
          <a:noFill/>
          <a:ln w="9525" cap="flat" cmpd="sng">
            <a:solidFill>
              <a:srgbClr val="006068">
                <a:alpha val="44705"/>
              </a:srgbClr>
            </a:solidFill>
            <a:prstDash val="solid"/>
            <a:round/>
            <a:headEnd type="none" w="sm" len="sm"/>
            <a:tailEnd type="none" w="sm" len="sm"/>
          </a:ln>
        </p:spPr>
      </p:cxnSp>
      <p:pic>
        <p:nvPicPr>
          <p:cNvPr id="54" name="Google Shape;54;p13" descr="image2.tif"/>
          <p:cNvPicPr preferRelativeResize="0"/>
          <p:nvPr/>
        </p:nvPicPr>
        <p:blipFill rotWithShape="1">
          <a:blip r:embed="rId8">
            <a:alphaModFix/>
          </a:blip>
          <a:srcRect/>
          <a:stretch/>
        </p:blipFill>
        <p:spPr>
          <a:xfrm>
            <a:off x="8208967" y="103608"/>
            <a:ext cx="675290" cy="513682"/>
          </a:xfrm>
          <a:prstGeom prst="rect">
            <a:avLst/>
          </a:prstGeom>
          <a:noFill/>
          <a:ln>
            <a:noFill/>
          </a:ln>
        </p:spPr>
      </p:pic>
      <p:sp>
        <p:nvSpPr>
          <p:cNvPr id="55" name="Google Shape;55;p13"/>
          <p:cNvSpPr txBox="1"/>
          <p:nvPr/>
        </p:nvSpPr>
        <p:spPr>
          <a:xfrm>
            <a:off x="500064" y="95844"/>
            <a:ext cx="6143833" cy="529085"/>
          </a:xfrm>
          <a:prstGeom prst="rect">
            <a:avLst/>
          </a:prstGeom>
          <a:noFill/>
          <a:ln>
            <a:noFill/>
          </a:ln>
        </p:spPr>
        <p:txBody>
          <a:bodyPr spcFirstLastPara="1" wrap="square" lIns="50800" tIns="50800" rIns="50800" bIns="50800" anchor="b" anchorCtr="0">
            <a:normAutofit/>
          </a:bodyPr>
          <a:lstStyle/>
          <a:p>
            <a:pPr marL="0" marR="0" lvl="0" indent="0" algn="l" rtl="0">
              <a:lnSpc>
                <a:spcPct val="100000"/>
              </a:lnSpc>
              <a:spcBef>
                <a:spcPts val="0"/>
              </a:spcBef>
              <a:spcAft>
                <a:spcPts val="0"/>
              </a:spcAft>
              <a:buClr>
                <a:srgbClr val="004D55"/>
              </a:buClr>
              <a:buSzPts val="2300"/>
              <a:buFont typeface="Open Sans"/>
              <a:buNone/>
            </a:pPr>
            <a:r>
              <a:rPr lang="en-GB" sz="2300" b="1" i="0" u="none" strike="noStrike" cap="none">
                <a:solidFill>
                  <a:srgbClr val="004D55"/>
                </a:solidFill>
                <a:latin typeface="Open Sans"/>
                <a:ea typeface="Open Sans"/>
                <a:cs typeface="Open Sans"/>
                <a:sym typeface="Open Sans"/>
              </a:rPr>
              <a:t>Title Text</a:t>
            </a:r>
            <a:endParaRPr/>
          </a:p>
        </p:txBody>
      </p:sp>
      <p:sp>
        <p:nvSpPr>
          <p:cNvPr id="56" name="Google Shape;56;p13"/>
          <p:cNvSpPr txBox="1"/>
          <p:nvPr/>
        </p:nvSpPr>
        <p:spPr>
          <a:xfrm>
            <a:off x="500064" y="1047602"/>
            <a:ext cx="8268891" cy="3777258"/>
          </a:xfrm>
          <a:prstGeom prst="rect">
            <a:avLst/>
          </a:prstGeom>
          <a:noFill/>
          <a:ln>
            <a:noFill/>
          </a:ln>
        </p:spPr>
        <p:txBody>
          <a:bodyPr spcFirstLastPara="1" wrap="square" lIns="50800" tIns="50800" rIns="50800" bIns="50800" anchor="t" anchorCtr="0">
            <a:normAutofit/>
          </a:bodyPr>
          <a:lstStyle/>
          <a:p>
            <a:pPr marL="200885" marR="0" lvl="0" indent="-200885" algn="l" rtl="0">
              <a:lnSpc>
                <a:spcPct val="120000"/>
              </a:lnSpc>
              <a:spcBef>
                <a:spcPts val="0"/>
              </a:spcBef>
              <a:spcAft>
                <a:spcPts val="0"/>
              </a:spcAft>
              <a:buClr>
                <a:srgbClr val="004D55"/>
              </a:buClr>
              <a:buSzPts val="1173"/>
              <a:buFont typeface="Open Sans SemiBold"/>
              <a:buChar char="•"/>
            </a:pPr>
            <a:r>
              <a:rPr lang="en-GB" sz="1700" b="0" i="0" u="none" strike="noStrike" cap="none">
                <a:solidFill>
                  <a:srgbClr val="004D55"/>
                </a:solidFill>
                <a:latin typeface="Open Sans SemiBold"/>
                <a:ea typeface="Open Sans SemiBold"/>
                <a:cs typeface="Open Sans SemiBold"/>
                <a:sym typeface="Open Sans SemiBold"/>
              </a:rPr>
              <a:t>Body Level One</a:t>
            </a:r>
            <a:endParaRPr/>
          </a:p>
          <a:p>
            <a:pPr marL="438226" marR="0" lvl="1" indent="-163683" algn="l" rtl="0">
              <a:lnSpc>
                <a:spcPct val="120000"/>
              </a:lnSpc>
              <a:spcBef>
                <a:spcPts val="300"/>
              </a:spcBef>
              <a:spcAft>
                <a:spcPts val="0"/>
              </a:spcAft>
              <a:buClr>
                <a:srgbClr val="004D55"/>
              </a:buClr>
              <a:buSzPts val="1173"/>
              <a:buFont typeface="Open Sans"/>
              <a:buChar char="–"/>
            </a:pPr>
            <a:r>
              <a:rPr lang="en-GB" sz="1700" b="0" i="0" u="none" strike="noStrike" cap="none">
                <a:solidFill>
                  <a:srgbClr val="004D55"/>
                </a:solidFill>
                <a:latin typeface="Open Sans"/>
                <a:ea typeface="Open Sans"/>
                <a:cs typeface="Open Sans"/>
                <a:sym typeface="Open Sans"/>
              </a:rPr>
              <a:t>Body Level Two</a:t>
            </a:r>
            <a:endParaRPr/>
          </a:p>
          <a:p>
            <a:pPr marL="739553" marR="0" lvl="2" indent="-163683" algn="l" rtl="0">
              <a:lnSpc>
                <a:spcPct val="120000"/>
              </a:lnSpc>
              <a:spcBef>
                <a:spcPts val="300"/>
              </a:spcBef>
              <a:spcAft>
                <a:spcPts val="0"/>
              </a:spcAft>
              <a:buClr>
                <a:srgbClr val="004D55"/>
              </a:buClr>
              <a:buSzPts val="1173"/>
              <a:buFont typeface="Open Sans"/>
              <a:buChar char="–"/>
            </a:pPr>
            <a:r>
              <a:rPr lang="en-GB" sz="1700" b="0" i="0" u="none" strike="noStrike" cap="none">
                <a:solidFill>
                  <a:srgbClr val="004D55"/>
                </a:solidFill>
                <a:latin typeface="Open Sans"/>
                <a:ea typeface="Open Sans"/>
                <a:cs typeface="Open Sans"/>
                <a:sym typeface="Open Sans"/>
              </a:rPr>
              <a:t>Body Level Three</a:t>
            </a:r>
            <a:endParaRPr/>
          </a:p>
          <a:p>
            <a:pPr marL="1040881" marR="0" lvl="3" indent="-163683" algn="l" rtl="0">
              <a:lnSpc>
                <a:spcPct val="120000"/>
              </a:lnSpc>
              <a:spcBef>
                <a:spcPts val="300"/>
              </a:spcBef>
              <a:spcAft>
                <a:spcPts val="0"/>
              </a:spcAft>
              <a:buClr>
                <a:srgbClr val="004D55"/>
              </a:buClr>
              <a:buSzPts val="1173"/>
              <a:buFont typeface="Open Sans"/>
              <a:buChar char="–"/>
            </a:pPr>
            <a:r>
              <a:rPr lang="en-GB" sz="1700" b="0" i="0" u="none" strike="noStrike" cap="none">
                <a:solidFill>
                  <a:srgbClr val="004D55"/>
                </a:solidFill>
                <a:latin typeface="Open Sans"/>
                <a:ea typeface="Open Sans"/>
                <a:cs typeface="Open Sans"/>
                <a:sym typeface="Open Sans"/>
              </a:rPr>
              <a:t>Body Level Four</a:t>
            </a:r>
            <a:endParaRPr/>
          </a:p>
          <a:p>
            <a:pPr marL="1342209" marR="0" lvl="4" indent="-163682" algn="l" rtl="0">
              <a:lnSpc>
                <a:spcPct val="120000"/>
              </a:lnSpc>
              <a:spcBef>
                <a:spcPts val="300"/>
              </a:spcBef>
              <a:spcAft>
                <a:spcPts val="0"/>
              </a:spcAft>
              <a:buClr>
                <a:srgbClr val="004D55"/>
              </a:buClr>
              <a:buSzPts val="1173"/>
              <a:buFont typeface="Open Sans"/>
              <a:buChar char="–"/>
            </a:pPr>
            <a:r>
              <a:rPr lang="en-GB" sz="1700" b="0" i="0" u="none" strike="noStrike" cap="none">
                <a:solidFill>
                  <a:srgbClr val="004D55"/>
                </a:solidFill>
                <a:latin typeface="Open Sans"/>
                <a:ea typeface="Open Sans"/>
                <a:cs typeface="Open Sans"/>
                <a:sym typeface="Open Sans"/>
              </a:rPr>
              <a:t>Body Level Five</a:t>
            </a:r>
            <a:endParaRPr/>
          </a:p>
        </p:txBody>
      </p:sp>
      <p:sp>
        <p:nvSpPr>
          <p:cNvPr id="57" name="Google Shape;57;p13"/>
          <p:cNvSpPr txBox="1"/>
          <p:nvPr/>
        </p:nvSpPr>
        <p:spPr>
          <a:xfrm>
            <a:off x="8401521" y="4816628"/>
            <a:ext cx="290374" cy="215596"/>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4D55"/>
              </a:buClr>
              <a:buSzPts val="2600"/>
              <a:buFont typeface="Helvetica Neue"/>
              <a:buNone/>
            </a:pPr>
            <a:endParaRPr sz="2600" b="0" i="0" u="none" strike="noStrike" cap="none">
              <a:solidFill>
                <a:srgbClr val="004D55"/>
              </a:solidFill>
              <a:latin typeface="Helvetica Neue"/>
              <a:ea typeface="Helvetica Neue"/>
              <a:cs typeface="Helvetica Neue"/>
              <a:sym typeface="Helvetica Neue"/>
            </a:endParaRPr>
          </a:p>
        </p:txBody>
      </p:sp>
      <p:sp>
        <p:nvSpPr>
          <p:cNvPr id="58" name="Google Shape;58;p13"/>
          <p:cNvSpPr txBox="1">
            <a:spLocks noGrp="1"/>
          </p:cNvSpPr>
          <p:nvPr>
            <p:ph type="title"/>
          </p:nvPr>
        </p:nvSpPr>
        <p:spPr>
          <a:xfrm>
            <a:off x="500064" y="133944"/>
            <a:ext cx="8268891" cy="529085"/>
          </a:xfrm>
          <a:prstGeom prst="rect">
            <a:avLst/>
          </a:prstGeom>
          <a:noFill/>
          <a:ln>
            <a:noFill/>
          </a:ln>
        </p:spPr>
        <p:txBody>
          <a:bodyPr spcFirstLastPara="1" wrap="square" lIns="50800" tIns="50800" rIns="50800" bIns="50800" anchor="b" anchorCtr="0">
            <a:normAutofit/>
          </a:bodyPr>
          <a:lstStyle>
            <a:lvl1pPr marR="0" lvl="0" algn="l" rtl="0">
              <a:lnSpc>
                <a:spcPct val="100000"/>
              </a:lnSpc>
              <a:spcBef>
                <a:spcPts val="0"/>
              </a:spcBef>
              <a:spcAft>
                <a:spcPts val="0"/>
              </a:spcAft>
              <a:buClr>
                <a:srgbClr val="000000"/>
              </a:buClr>
              <a:buSzPts val="2600"/>
              <a:buFont typeface="Helvetica Neue Light"/>
              <a:buNone/>
              <a:defRPr sz="2600" b="0" i="0" u="none" strike="noStrike" cap="none">
                <a:solidFill>
                  <a:srgbClr val="000000"/>
                </a:solidFill>
                <a:latin typeface="Helvetica Neue Light"/>
                <a:ea typeface="Helvetica Neue Light"/>
                <a:cs typeface="Helvetica Neue Light"/>
                <a:sym typeface="Helvetica Neue Light"/>
              </a:defRPr>
            </a:lvl1pPr>
            <a:lvl2pPr marR="0" lvl="1" algn="l" rtl="0">
              <a:lnSpc>
                <a:spcPct val="100000"/>
              </a:lnSpc>
              <a:spcBef>
                <a:spcPts val="0"/>
              </a:spcBef>
              <a:spcAft>
                <a:spcPts val="0"/>
              </a:spcAft>
              <a:buClr>
                <a:srgbClr val="000000"/>
              </a:buClr>
              <a:buSzPts val="2600"/>
              <a:buFont typeface="Helvetica Neue Light"/>
              <a:buNone/>
              <a:defRPr sz="2600"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0"/>
              </a:spcBef>
              <a:spcAft>
                <a:spcPts val="0"/>
              </a:spcAft>
              <a:buClr>
                <a:srgbClr val="000000"/>
              </a:buClr>
              <a:buSzPts val="2600"/>
              <a:buFont typeface="Helvetica Neue Light"/>
              <a:buNone/>
              <a:defRPr sz="2600"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0"/>
              </a:spcBef>
              <a:spcAft>
                <a:spcPts val="0"/>
              </a:spcAft>
              <a:buClr>
                <a:srgbClr val="000000"/>
              </a:buClr>
              <a:buSzPts val="2600"/>
              <a:buFont typeface="Helvetica Neue Light"/>
              <a:buNone/>
              <a:defRPr sz="2600"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0"/>
              </a:spcBef>
              <a:spcAft>
                <a:spcPts val="0"/>
              </a:spcAft>
              <a:buClr>
                <a:srgbClr val="000000"/>
              </a:buClr>
              <a:buSzPts val="2600"/>
              <a:buFont typeface="Helvetica Neue Light"/>
              <a:buNone/>
              <a:defRPr sz="2600"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0"/>
              </a:spcBef>
              <a:spcAft>
                <a:spcPts val="0"/>
              </a:spcAft>
              <a:buClr>
                <a:srgbClr val="000000"/>
              </a:buClr>
              <a:buSzPts val="2600"/>
              <a:buFont typeface="Helvetica Neue Light"/>
              <a:buNone/>
              <a:defRPr sz="2600"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0"/>
              </a:spcBef>
              <a:spcAft>
                <a:spcPts val="0"/>
              </a:spcAft>
              <a:buClr>
                <a:srgbClr val="000000"/>
              </a:buClr>
              <a:buSzPts val="2600"/>
              <a:buFont typeface="Helvetica Neue Light"/>
              <a:buNone/>
              <a:defRPr sz="2600"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0"/>
              </a:spcBef>
              <a:spcAft>
                <a:spcPts val="0"/>
              </a:spcAft>
              <a:buClr>
                <a:srgbClr val="000000"/>
              </a:buClr>
              <a:buSzPts val="2600"/>
              <a:buFont typeface="Helvetica Neue Light"/>
              <a:buNone/>
              <a:defRPr sz="2600"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0"/>
              </a:spcBef>
              <a:spcAft>
                <a:spcPts val="0"/>
              </a:spcAft>
              <a:buClr>
                <a:srgbClr val="000000"/>
              </a:buClr>
              <a:buSzPts val="2600"/>
              <a:buFont typeface="Helvetica Neue Light"/>
              <a:buNone/>
              <a:defRPr sz="2600"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59" name="Google Shape;59;p13"/>
          <p:cNvSpPr txBox="1">
            <a:spLocks noGrp="1"/>
          </p:cNvSpPr>
          <p:nvPr>
            <p:ph type="body" idx="1"/>
          </p:nvPr>
        </p:nvSpPr>
        <p:spPr>
          <a:xfrm>
            <a:off x="500064" y="850553"/>
            <a:ext cx="8268891" cy="3777258"/>
          </a:xfrm>
          <a:prstGeom prst="rect">
            <a:avLst/>
          </a:prstGeom>
          <a:noFill/>
          <a:ln>
            <a:noFill/>
          </a:ln>
        </p:spPr>
        <p:txBody>
          <a:bodyPr spcFirstLastPara="1" wrap="square" lIns="50800" tIns="50800" rIns="50800" bIns="50800" anchor="t" anchorCtr="0">
            <a:normAutofit/>
          </a:bodyPr>
          <a:lstStyle>
            <a:lvl1pPr marL="457200" marR="0" lvl="0" indent="-324993" algn="l" rtl="0">
              <a:lnSpc>
                <a:spcPct val="120000"/>
              </a:lnSpc>
              <a:spcBef>
                <a:spcPts val="300"/>
              </a:spcBef>
              <a:spcAft>
                <a:spcPts val="0"/>
              </a:spcAft>
              <a:buClr>
                <a:srgbClr val="004D55"/>
              </a:buClr>
              <a:buSzPts val="1518"/>
              <a:buFont typeface="Helvetica Neue Light"/>
              <a:buChar char="•"/>
              <a:defRPr sz="2200" b="0" i="0" u="none" strike="noStrike" cap="none">
                <a:solidFill>
                  <a:srgbClr val="004D55"/>
                </a:solidFill>
                <a:latin typeface="Helvetica Neue Light"/>
                <a:ea typeface="Helvetica Neue Light"/>
                <a:cs typeface="Helvetica Neue Light"/>
                <a:sym typeface="Helvetica Neue Light"/>
              </a:defRPr>
            </a:lvl1pPr>
            <a:lvl2pPr marL="914400" marR="0" lvl="1" indent="-324993" algn="l" rtl="0">
              <a:lnSpc>
                <a:spcPct val="120000"/>
              </a:lnSpc>
              <a:spcBef>
                <a:spcPts val="300"/>
              </a:spcBef>
              <a:spcAft>
                <a:spcPts val="0"/>
              </a:spcAft>
              <a:buClr>
                <a:srgbClr val="004D55"/>
              </a:buClr>
              <a:buSzPts val="1518"/>
              <a:buFont typeface="Helvetica Neue Light"/>
              <a:buChar char="–"/>
              <a:defRPr sz="2200" b="0" i="0" u="none" strike="noStrike" cap="none">
                <a:solidFill>
                  <a:srgbClr val="004D55"/>
                </a:solidFill>
                <a:latin typeface="Helvetica Neue Light"/>
                <a:ea typeface="Helvetica Neue Light"/>
                <a:cs typeface="Helvetica Neue Light"/>
                <a:sym typeface="Helvetica Neue Light"/>
              </a:defRPr>
            </a:lvl2pPr>
            <a:lvl3pPr marL="1371600" marR="0" lvl="2" indent="-324992" algn="l" rtl="0">
              <a:lnSpc>
                <a:spcPct val="120000"/>
              </a:lnSpc>
              <a:spcBef>
                <a:spcPts val="300"/>
              </a:spcBef>
              <a:spcAft>
                <a:spcPts val="0"/>
              </a:spcAft>
              <a:buClr>
                <a:srgbClr val="004D55"/>
              </a:buClr>
              <a:buSzPts val="1518"/>
              <a:buFont typeface="Helvetica Neue Light"/>
              <a:buChar char="–"/>
              <a:defRPr sz="2200" b="0" i="0" u="none" strike="noStrike" cap="none">
                <a:solidFill>
                  <a:srgbClr val="004D55"/>
                </a:solidFill>
                <a:latin typeface="Helvetica Neue Light"/>
                <a:ea typeface="Helvetica Neue Light"/>
                <a:cs typeface="Helvetica Neue Light"/>
                <a:sym typeface="Helvetica Neue Light"/>
              </a:defRPr>
            </a:lvl3pPr>
            <a:lvl4pPr marL="1828800" marR="0" lvl="3" indent="-324992" algn="l" rtl="0">
              <a:lnSpc>
                <a:spcPct val="120000"/>
              </a:lnSpc>
              <a:spcBef>
                <a:spcPts val="300"/>
              </a:spcBef>
              <a:spcAft>
                <a:spcPts val="0"/>
              </a:spcAft>
              <a:buClr>
                <a:srgbClr val="004D55"/>
              </a:buClr>
              <a:buSzPts val="1518"/>
              <a:buFont typeface="Helvetica Neue Light"/>
              <a:buChar char="–"/>
              <a:defRPr sz="2200" b="0" i="0" u="none" strike="noStrike" cap="none">
                <a:solidFill>
                  <a:srgbClr val="004D55"/>
                </a:solidFill>
                <a:latin typeface="Helvetica Neue Light"/>
                <a:ea typeface="Helvetica Neue Light"/>
                <a:cs typeface="Helvetica Neue Light"/>
                <a:sym typeface="Helvetica Neue Light"/>
              </a:defRPr>
            </a:lvl4pPr>
            <a:lvl5pPr marL="2286000" marR="0" lvl="4" indent="-324992" algn="l" rtl="0">
              <a:lnSpc>
                <a:spcPct val="120000"/>
              </a:lnSpc>
              <a:spcBef>
                <a:spcPts val="300"/>
              </a:spcBef>
              <a:spcAft>
                <a:spcPts val="0"/>
              </a:spcAft>
              <a:buClr>
                <a:srgbClr val="004D55"/>
              </a:buClr>
              <a:buSzPts val="1518"/>
              <a:buFont typeface="Helvetica Neue Light"/>
              <a:buChar char="–"/>
              <a:defRPr sz="2200" b="0" i="0" u="none" strike="noStrike" cap="none">
                <a:solidFill>
                  <a:srgbClr val="004D55"/>
                </a:solidFill>
                <a:latin typeface="Helvetica Neue Light"/>
                <a:ea typeface="Helvetica Neue Light"/>
                <a:cs typeface="Helvetica Neue Light"/>
                <a:sym typeface="Helvetica Neue Light"/>
              </a:defRPr>
            </a:lvl5pPr>
            <a:lvl6pPr marL="2743200" marR="0" lvl="5" indent="-324992" algn="l" rtl="0">
              <a:lnSpc>
                <a:spcPct val="120000"/>
              </a:lnSpc>
              <a:spcBef>
                <a:spcPts val="300"/>
              </a:spcBef>
              <a:spcAft>
                <a:spcPts val="0"/>
              </a:spcAft>
              <a:buClr>
                <a:srgbClr val="004D55"/>
              </a:buClr>
              <a:buSzPts val="1518"/>
              <a:buFont typeface="Helvetica Neue Light"/>
              <a:buChar char="•"/>
              <a:defRPr sz="2200" b="0" i="0" u="none" strike="noStrike" cap="none">
                <a:solidFill>
                  <a:srgbClr val="004D55"/>
                </a:solidFill>
                <a:latin typeface="Helvetica Neue Light"/>
                <a:ea typeface="Helvetica Neue Light"/>
                <a:cs typeface="Helvetica Neue Light"/>
                <a:sym typeface="Helvetica Neue Light"/>
              </a:defRPr>
            </a:lvl6pPr>
            <a:lvl7pPr marL="3200400" marR="0" lvl="6" indent="-324992" algn="l" rtl="0">
              <a:lnSpc>
                <a:spcPct val="120000"/>
              </a:lnSpc>
              <a:spcBef>
                <a:spcPts val="300"/>
              </a:spcBef>
              <a:spcAft>
                <a:spcPts val="0"/>
              </a:spcAft>
              <a:buClr>
                <a:srgbClr val="004D55"/>
              </a:buClr>
              <a:buSzPts val="1518"/>
              <a:buFont typeface="Helvetica Neue Light"/>
              <a:buChar char="•"/>
              <a:defRPr sz="2200" b="0" i="0" u="none" strike="noStrike" cap="none">
                <a:solidFill>
                  <a:srgbClr val="004D55"/>
                </a:solidFill>
                <a:latin typeface="Helvetica Neue Light"/>
                <a:ea typeface="Helvetica Neue Light"/>
                <a:cs typeface="Helvetica Neue Light"/>
                <a:sym typeface="Helvetica Neue Light"/>
              </a:defRPr>
            </a:lvl7pPr>
            <a:lvl8pPr marL="3657600" marR="0" lvl="7" indent="-324992" algn="l" rtl="0">
              <a:lnSpc>
                <a:spcPct val="120000"/>
              </a:lnSpc>
              <a:spcBef>
                <a:spcPts val="300"/>
              </a:spcBef>
              <a:spcAft>
                <a:spcPts val="0"/>
              </a:spcAft>
              <a:buClr>
                <a:srgbClr val="004D55"/>
              </a:buClr>
              <a:buSzPts val="1518"/>
              <a:buFont typeface="Helvetica Neue Light"/>
              <a:buChar char="•"/>
              <a:defRPr sz="2200" b="0" i="0" u="none" strike="noStrike" cap="none">
                <a:solidFill>
                  <a:srgbClr val="004D55"/>
                </a:solidFill>
                <a:latin typeface="Helvetica Neue Light"/>
                <a:ea typeface="Helvetica Neue Light"/>
                <a:cs typeface="Helvetica Neue Light"/>
                <a:sym typeface="Helvetica Neue Light"/>
              </a:defRPr>
            </a:lvl8pPr>
            <a:lvl9pPr marL="4114800" marR="0" lvl="8" indent="-324992" algn="l" rtl="0">
              <a:lnSpc>
                <a:spcPct val="120000"/>
              </a:lnSpc>
              <a:spcBef>
                <a:spcPts val="300"/>
              </a:spcBef>
              <a:spcAft>
                <a:spcPts val="0"/>
              </a:spcAft>
              <a:buClr>
                <a:srgbClr val="004D55"/>
              </a:buClr>
              <a:buSzPts val="1518"/>
              <a:buFont typeface="Helvetica Neue Light"/>
              <a:buChar char="•"/>
              <a:defRPr sz="2200" b="0" i="0" u="none" strike="noStrike" cap="none">
                <a:solidFill>
                  <a:srgbClr val="004D55"/>
                </a:solidFill>
                <a:latin typeface="Helvetica Neue Light"/>
                <a:ea typeface="Helvetica Neue Light"/>
                <a:cs typeface="Helvetica Neue Light"/>
                <a:sym typeface="Helvetica Neue Light"/>
              </a:defRPr>
            </a:lvl9pPr>
          </a:lstStyle>
          <a:p>
            <a:endParaRPr/>
          </a:p>
        </p:txBody>
      </p:sp>
      <p:sp>
        <p:nvSpPr>
          <p:cNvPr id="60" name="Google Shape;60;p13"/>
          <p:cNvSpPr txBox="1">
            <a:spLocks noGrp="1"/>
          </p:cNvSpPr>
          <p:nvPr>
            <p:ph type="sldNum" idx="12"/>
          </p:nvPr>
        </p:nvSpPr>
        <p:spPr>
          <a:xfrm>
            <a:off x="8789315" y="4902398"/>
            <a:ext cx="217121" cy="215596"/>
          </a:xfrm>
          <a:prstGeom prst="rect">
            <a:avLst/>
          </a:prstGeom>
          <a:noFill/>
          <a:ln>
            <a:noFill/>
          </a:ln>
        </p:spPr>
        <p:txBody>
          <a:bodyPr spcFirstLastPara="1" wrap="square" lIns="45700" tIns="45700" rIns="45700" bIns="45700" anchor="t" anchorCtr="0">
            <a:spAutoFit/>
          </a:bodyPr>
          <a:lstStyle>
            <a:lvl1pPr marL="0" marR="0" lvl="0" indent="0" algn="ctr" rtl="0">
              <a:lnSpc>
                <a:spcPct val="100000"/>
              </a:lnSpc>
              <a:spcBef>
                <a:spcPts val="0"/>
              </a:spcBef>
              <a:spcAft>
                <a:spcPts val="0"/>
              </a:spcAft>
              <a:buClr>
                <a:srgbClr val="004D55"/>
              </a:buClr>
              <a:buSzPts val="800"/>
              <a:buFont typeface="Helvetica Neue"/>
              <a:buNone/>
              <a:defRPr sz="800" b="0" i="0" u="none" strike="noStrike" cap="none">
                <a:solidFill>
                  <a:srgbClr val="004D55"/>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4D55"/>
              </a:buClr>
              <a:buSzPts val="800"/>
              <a:buFont typeface="Helvetica Neue"/>
              <a:buNone/>
              <a:defRPr sz="800" b="0" i="0" u="none" strike="noStrike" cap="none">
                <a:solidFill>
                  <a:srgbClr val="004D55"/>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4D55"/>
              </a:buClr>
              <a:buSzPts val="800"/>
              <a:buFont typeface="Helvetica Neue"/>
              <a:buNone/>
              <a:defRPr sz="800" b="0" i="0" u="none" strike="noStrike" cap="none">
                <a:solidFill>
                  <a:srgbClr val="004D55"/>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4D55"/>
              </a:buClr>
              <a:buSzPts val="800"/>
              <a:buFont typeface="Helvetica Neue"/>
              <a:buNone/>
              <a:defRPr sz="800" b="0" i="0" u="none" strike="noStrike" cap="none">
                <a:solidFill>
                  <a:srgbClr val="004D55"/>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4D55"/>
              </a:buClr>
              <a:buSzPts val="800"/>
              <a:buFont typeface="Helvetica Neue"/>
              <a:buNone/>
              <a:defRPr sz="800" b="0" i="0" u="none" strike="noStrike" cap="none">
                <a:solidFill>
                  <a:srgbClr val="004D55"/>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4D55"/>
              </a:buClr>
              <a:buSzPts val="800"/>
              <a:buFont typeface="Helvetica Neue"/>
              <a:buNone/>
              <a:defRPr sz="800" b="0" i="0" u="none" strike="noStrike" cap="none">
                <a:solidFill>
                  <a:srgbClr val="004D55"/>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4D55"/>
              </a:buClr>
              <a:buSzPts val="800"/>
              <a:buFont typeface="Helvetica Neue"/>
              <a:buNone/>
              <a:defRPr sz="800" b="0" i="0" u="none" strike="noStrike" cap="none">
                <a:solidFill>
                  <a:srgbClr val="004D55"/>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4D55"/>
              </a:buClr>
              <a:buSzPts val="800"/>
              <a:buFont typeface="Helvetica Neue"/>
              <a:buNone/>
              <a:defRPr sz="800" b="0" i="0" u="none" strike="noStrike" cap="none">
                <a:solidFill>
                  <a:srgbClr val="004D55"/>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4D55"/>
              </a:buClr>
              <a:buSzPts val="800"/>
              <a:buFont typeface="Helvetica Neue"/>
              <a:buNone/>
              <a:defRPr sz="800" b="0" i="0" u="none" strike="noStrike" cap="none">
                <a:solidFill>
                  <a:srgbClr val="004D55"/>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5"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www.ripe.net/publications/news/about-ripe-ncc-and-ripe/the-ripe-ncc-has-run-out-of-ipv4-addresses"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body" idx="1"/>
          </p:nvPr>
        </p:nvSpPr>
        <p:spPr>
          <a:xfrm>
            <a:off x="562077" y="4712454"/>
            <a:ext cx="6429300" cy="338700"/>
          </a:xfrm>
          <a:prstGeom prst="rect">
            <a:avLst/>
          </a:prstGeom>
          <a:noFill/>
          <a:ln>
            <a:noFill/>
          </a:ln>
        </p:spPr>
        <p:txBody>
          <a:bodyPr spcFirstLastPara="1" wrap="square" lIns="0" tIns="0" rIns="0" bIns="0" anchor="t" anchorCtr="0">
            <a:spAutoFit/>
          </a:bodyPr>
          <a:lstStyle/>
          <a:p>
            <a:pPr marL="0" lvl="0" indent="69850" algn="l" rtl="0">
              <a:lnSpc>
                <a:spcPct val="100000"/>
              </a:lnSpc>
              <a:spcBef>
                <a:spcPts val="0"/>
              </a:spcBef>
              <a:spcAft>
                <a:spcPts val="0"/>
              </a:spcAft>
              <a:buClr>
                <a:srgbClr val="006068"/>
              </a:buClr>
              <a:buSzPts val="1000"/>
              <a:buFont typeface="Open Sans SemiBold"/>
              <a:buNone/>
            </a:pPr>
            <a:r>
              <a:rPr lang="en-GB" dirty="0">
                <a:latin typeface="Open Sans SemiBold"/>
                <a:ea typeface="Open Sans SemiBold"/>
                <a:cs typeface="Open Sans SemiBold"/>
                <a:sym typeface="Open Sans SemiBold"/>
              </a:rPr>
              <a:t>DBTF</a:t>
            </a:r>
            <a:r>
              <a:rPr lang="en-GB" dirty="0"/>
              <a:t> | RIPE 83</a:t>
            </a:r>
            <a:endParaRPr dirty="0"/>
          </a:p>
        </p:txBody>
      </p:sp>
      <p:sp>
        <p:nvSpPr>
          <p:cNvPr id="93" name="Google Shape;93;p18"/>
          <p:cNvSpPr txBox="1">
            <a:spLocks noGrp="1"/>
          </p:cNvSpPr>
          <p:nvPr>
            <p:ph type="title"/>
          </p:nvPr>
        </p:nvSpPr>
        <p:spPr>
          <a:xfrm>
            <a:off x="4214812" y="1034727"/>
            <a:ext cx="4697017" cy="1460005"/>
          </a:xfrm>
          <a:prstGeom prst="rect">
            <a:avLst/>
          </a:prstGeom>
          <a:noFill/>
          <a:ln>
            <a:noFill/>
          </a:ln>
        </p:spPr>
        <p:txBody>
          <a:bodyPr spcFirstLastPara="1" wrap="square" lIns="50800" tIns="50800" rIns="50800" bIns="50800" anchor="b" anchorCtr="0">
            <a:normAutofit/>
          </a:bodyPr>
          <a:lstStyle/>
          <a:p>
            <a:pPr marL="0" lvl="0" indent="0" algn="l" rtl="0">
              <a:lnSpc>
                <a:spcPct val="100000"/>
              </a:lnSpc>
              <a:spcBef>
                <a:spcPts val="0"/>
              </a:spcBef>
              <a:spcAft>
                <a:spcPts val="0"/>
              </a:spcAft>
              <a:buClr>
                <a:srgbClr val="004D55"/>
              </a:buClr>
              <a:buSzPts val="2800"/>
              <a:buFont typeface="Open Sans"/>
              <a:buNone/>
            </a:pPr>
            <a:r>
              <a:rPr lang="en-GB" dirty="0">
                <a:latin typeface="+mj-lt"/>
              </a:rPr>
              <a:t>RIPE Database Requirements Task Force</a:t>
            </a:r>
            <a:endParaRPr dirty="0">
              <a:latin typeface="+mj-lt"/>
            </a:endParaRPr>
          </a:p>
        </p:txBody>
      </p:sp>
      <p:sp>
        <p:nvSpPr>
          <p:cNvPr id="94" name="Google Shape;94;p18"/>
          <p:cNvSpPr txBox="1">
            <a:spLocks noGrp="1"/>
          </p:cNvSpPr>
          <p:nvPr>
            <p:ph type="body" idx="2"/>
          </p:nvPr>
        </p:nvSpPr>
        <p:spPr>
          <a:xfrm>
            <a:off x="4214812" y="2648768"/>
            <a:ext cx="4697017" cy="1460005"/>
          </a:xfrm>
          <a:prstGeom prst="rect">
            <a:avLst/>
          </a:prstGeom>
          <a:noFill/>
          <a:ln>
            <a:noFill/>
          </a:ln>
        </p:spPr>
        <p:txBody>
          <a:bodyPr spcFirstLastPara="1" wrap="square" lIns="50800" tIns="50800" rIns="50800" bIns="50800" anchor="t" anchorCtr="0">
            <a:normAutofit/>
          </a:bodyPr>
          <a:lstStyle/>
          <a:p>
            <a:pPr marL="180796" lvl="0" indent="-180796" algn="l" rtl="0">
              <a:lnSpc>
                <a:spcPct val="100000"/>
              </a:lnSpc>
              <a:spcBef>
                <a:spcPts val="0"/>
              </a:spcBef>
              <a:spcAft>
                <a:spcPts val="0"/>
              </a:spcAft>
              <a:buClr>
                <a:srgbClr val="004D55"/>
              </a:buClr>
              <a:buSzPts val="1600"/>
              <a:buFont typeface="Open Sans"/>
              <a:buNone/>
            </a:pPr>
            <a:r>
              <a:rPr lang="en-GB" sz="1600" b="0" i="0" u="none" strike="noStrike" cap="none" dirty="0">
                <a:solidFill>
                  <a:srgbClr val="004D55"/>
                </a:solidFill>
                <a:latin typeface="+mn-lt"/>
                <a:ea typeface="Open Sans"/>
                <a:cs typeface="Open Sans"/>
                <a:sym typeface="Open Sans"/>
              </a:rPr>
              <a:t> </a:t>
            </a:r>
            <a:r>
              <a:rPr lang="en-GB" sz="1600" dirty="0">
                <a:latin typeface="+mn-lt"/>
              </a:rPr>
              <a:t>Recommendation for APWG</a:t>
            </a:r>
            <a:endParaRPr dirty="0">
              <a:latin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500064" y="95844"/>
            <a:ext cx="6143833" cy="529085"/>
          </a:xfrm>
          <a:prstGeom prst="rect">
            <a:avLst/>
          </a:prstGeom>
          <a:noFill/>
          <a:ln>
            <a:noFill/>
          </a:ln>
        </p:spPr>
        <p:txBody>
          <a:bodyPr spcFirstLastPara="1" wrap="square" lIns="50800" tIns="50800" rIns="50800" bIns="50800" anchor="b" anchorCtr="0">
            <a:normAutofit/>
          </a:bodyPr>
          <a:lstStyle/>
          <a:p>
            <a:pPr marL="0" lvl="0" indent="0" algn="l" rtl="0">
              <a:lnSpc>
                <a:spcPct val="100000"/>
              </a:lnSpc>
              <a:spcBef>
                <a:spcPts val="0"/>
              </a:spcBef>
              <a:spcAft>
                <a:spcPts val="0"/>
              </a:spcAft>
              <a:buClr>
                <a:srgbClr val="004D55"/>
              </a:buClr>
              <a:buSzPts val="2200"/>
              <a:buFont typeface="Open Sans"/>
              <a:buNone/>
            </a:pPr>
            <a:r>
              <a:rPr lang="en-GB" dirty="0">
                <a:latin typeface="+mj-lt"/>
              </a:rPr>
              <a:t>DBTF Recommendation for Address Policy</a:t>
            </a:r>
            <a:endParaRPr sz="1200" dirty="0">
              <a:latin typeface="+mj-lt"/>
              <a:ea typeface="Times"/>
              <a:cs typeface="Times"/>
              <a:sym typeface="Times"/>
            </a:endParaRPr>
          </a:p>
        </p:txBody>
      </p:sp>
      <p:sp>
        <p:nvSpPr>
          <p:cNvPr id="124" name="Google Shape;124;p22"/>
          <p:cNvSpPr txBox="1">
            <a:spLocks noGrp="1"/>
          </p:cNvSpPr>
          <p:nvPr>
            <p:ph type="body" idx="2"/>
          </p:nvPr>
        </p:nvSpPr>
        <p:spPr>
          <a:xfrm>
            <a:off x="500065" y="1047603"/>
            <a:ext cx="8119953" cy="3653794"/>
          </a:xfrm>
          <a:prstGeom prst="rect">
            <a:avLst/>
          </a:prstGeom>
          <a:noFill/>
          <a:ln>
            <a:noFill/>
          </a:ln>
        </p:spPr>
        <p:txBody>
          <a:bodyPr spcFirstLastPara="1" wrap="square" lIns="50800" tIns="50800" rIns="50800" bIns="50800" anchor="t" anchorCtr="0">
            <a:normAutofit fontScale="92500" lnSpcReduction="20000"/>
          </a:bodyPr>
          <a:lstStyle/>
          <a:p>
            <a:pPr marL="0" lvl="0" indent="0" algn="l" rtl="0">
              <a:lnSpc>
                <a:spcPct val="120000"/>
              </a:lnSpc>
              <a:spcBef>
                <a:spcPts val="0"/>
              </a:spcBef>
              <a:spcAft>
                <a:spcPts val="0"/>
              </a:spcAft>
              <a:buClr>
                <a:srgbClr val="004D55"/>
              </a:buClr>
              <a:buSzPts val="1173"/>
              <a:buNone/>
            </a:pPr>
            <a:r>
              <a:rPr lang="en-US" dirty="0">
                <a:latin typeface="+mn-lt"/>
              </a:rPr>
              <a:t>Remove RIPE policies that state it compulsory to register all IPv4 PA assignments in RIPE Database </a:t>
            </a:r>
          </a:p>
          <a:p>
            <a:pPr marL="285750" indent="-285750">
              <a:spcBef>
                <a:spcPts val="600"/>
              </a:spcBef>
            </a:pPr>
            <a:r>
              <a:rPr lang="en-US" sz="1500" dirty="0">
                <a:latin typeface="+mn-lt"/>
              </a:rPr>
              <a:t>But keep this RIPE Database function available for holders who still want to use </a:t>
            </a:r>
          </a:p>
          <a:p>
            <a:pPr marL="742950" lvl="1" indent="-285750">
              <a:buFontTx/>
              <a:buChar char="-"/>
            </a:pPr>
            <a:r>
              <a:rPr lang="en-US" sz="1500" dirty="0">
                <a:latin typeface="+mn-lt"/>
              </a:rPr>
              <a:t>Address holders should be free to decide on registration of their infrastructure assignments </a:t>
            </a:r>
            <a:endParaRPr lang="en-GB" sz="1500" dirty="0">
              <a:latin typeface="+mn-lt"/>
              <a:ea typeface="Open Sans Semibold"/>
              <a:cs typeface="Open Sans Semibold"/>
              <a:sym typeface="Open Sans Semibold"/>
            </a:endParaRPr>
          </a:p>
          <a:p>
            <a:pPr marL="285750" indent="-285750">
              <a:spcBef>
                <a:spcPts val="600"/>
              </a:spcBef>
              <a:buClrTx/>
              <a:buSzPct val="69000"/>
            </a:pPr>
            <a:r>
              <a:rPr lang="en-GB" sz="1500" dirty="0">
                <a:latin typeface="+mn-lt"/>
                <a:sym typeface="Open Sans Semibold"/>
              </a:rPr>
              <a:t>However, </a:t>
            </a:r>
            <a:r>
              <a:rPr lang="en-GB" sz="1500" dirty="0">
                <a:latin typeface="+mn-lt"/>
                <a:ea typeface="Open Sans Semibold"/>
                <a:cs typeface="Open Sans Semibold"/>
                <a:sym typeface="Open Sans Semibold"/>
              </a:rPr>
              <a:t>sub-allocating or partitioning part of IPv4 PA address space to another entity should be documented in the RIPE Database </a:t>
            </a:r>
            <a:endParaRPr lang="en-US" sz="1500" dirty="0">
              <a:latin typeface="+mn-lt"/>
            </a:endParaRPr>
          </a:p>
          <a:p>
            <a:pPr marL="285750" indent="-285750">
              <a:spcBef>
                <a:spcPts val="600"/>
              </a:spcBef>
            </a:pPr>
            <a:r>
              <a:rPr lang="en-US" sz="1500" dirty="0">
                <a:latin typeface="+mn-lt"/>
              </a:rPr>
              <a:t>Note DBTF is not recommending forced deletion of existing assignments in the RIPE Database </a:t>
            </a:r>
          </a:p>
          <a:p>
            <a:pPr marL="742950" lvl="1" indent="-285750">
              <a:spcBef>
                <a:spcPts val="0"/>
              </a:spcBef>
              <a:buFontTx/>
              <a:buChar char="-"/>
            </a:pPr>
            <a:r>
              <a:rPr lang="en-US" sz="1500" dirty="0">
                <a:latin typeface="+mn-lt"/>
              </a:rPr>
              <a:t>Although no longer valid assignments should not be in the RIPE Database </a:t>
            </a:r>
          </a:p>
          <a:p>
            <a:pPr marL="457200" lvl="1" indent="0">
              <a:spcBef>
                <a:spcPts val="0"/>
              </a:spcBef>
              <a:buNone/>
            </a:pPr>
            <a:endParaRPr lang="en-US" sz="1100" dirty="0">
              <a:latin typeface="+mn-lt"/>
            </a:endParaRPr>
          </a:p>
          <a:p>
            <a:pPr marL="0" indent="0">
              <a:spcBef>
                <a:spcPts val="0"/>
              </a:spcBef>
              <a:buNone/>
            </a:pPr>
            <a:r>
              <a:rPr lang="en-US" sz="1800" dirty="0">
                <a:latin typeface="+mn-lt"/>
              </a:rPr>
              <a:t>WHY</a:t>
            </a:r>
            <a:r>
              <a:rPr lang="en-US" dirty="0">
                <a:latin typeface="+mn-lt"/>
              </a:rPr>
              <a:t> </a:t>
            </a:r>
          </a:p>
          <a:p>
            <a:pPr marL="342900" lvl="0" indent="-342900">
              <a:buAutoNum type="arabicPeriod"/>
            </a:pPr>
            <a:r>
              <a:rPr lang="en-US" sz="1500" dirty="0">
                <a:latin typeface="+mn-lt"/>
              </a:rPr>
              <a:t>A core reason for registering IPv4 PA assignments was to show LIR’s IPv4 utilization and thus justify an additional IPv4 allocation from RIPE NCC </a:t>
            </a:r>
          </a:p>
          <a:p>
            <a:pPr marL="742950" lvl="1" indent="-285750"/>
            <a:r>
              <a:rPr lang="en-US" sz="1500" dirty="0">
                <a:latin typeface="+mn-lt"/>
              </a:rPr>
              <a:t>However this requirement has been rendered obsolete since the RIPE NCC </a:t>
            </a:r>
            <a:r>
              <a:rPr lang="en-US" sz="1500" dirty="0">
                <a:latin typeface="+mn-lt"/>
                <a:hlinkClick r:id="rId3"/>
              </a:rPr>
              <a:t>ran out of IPv4 in 2019</a:t>
            </a:r>
            <a:endParaRPr lang="en-US" sz="1500" dirty="0">
              <a:latin typeface="+mn-lt"/>
            </a:endParaRPr>
          </a:p>
        </p:txBody>
      </p:sp>
      <p:sp>
        <p:nvSpPr>
          <p:cNvPr id="125" name="Google Shape;125;p22"/>
          <p:cNvSpPr txBox="1">
            <a:spLocks noGrp="1"/>
          </p:cNvSpPr>
          <p:nvPr>
            <p:ph type="sldNum" idx="12"/>
          </p:nvPr>
        </p:nvSpPr>
        <p:spPr>
          <a:xfrm>
            <a:off x="8301519" y="4820012"/>
            <a:ext cx="318499" cy="215403"/>
          </a:xfrm>
          <a:prstGeom prst="rect">
            <a:avLst/>
          </a:prstGeom>
          <a:noFill/>
          <a:ln>
            <a:noFill/>
          </a:ln>
        </p:spPr>
        <p:txBody>
          <a:bodyPr spcFirstLastPara="1" wrap="square" lIns="45700" tIns="45700" rIns="45700" bIns="45700" anchor="t" anchorCtr="0">
            <a:spAutoFit/>
          </a:bodyPr>
          <a:lstStyle/>
          <a:p>
            <a:pPr marL="0" lvl="0" indent="0" algn="ctr" rtl="0">
              <a:lnSpc>
                <a:spcPct val="100000"/>
              </a:lnSpc>
              <a:spcBef>
                <a:spcPts val="0"/>
              </a:spcBef>
              <a:spcAft>
                <a:spcPts val="0"/>
              </a:spcAft>
              <a:buClr>
                <a:srgbClr val="004D55"/>
              </a:buClr>
              <a:buSzPts val="800"/>
              <a:buFont typeface="Helvetica Neue"/>
              <a:buNone/>
            </a:pPr>
            <a:fld id="{00000000-1234-1234-1234-123412341234}" type="slidenum">
              <a:rPr lang="en-GB" b="1" smtClean="0"/>
              <a:t>2</a:t>
            </a:fld>
            <a:endParaRPr dirty="0"/>
          </a:p>
        </p:txBody>
      </p:sp>
      <p:sp>
        <p:nvSpPr>
          <p:cNvPr id="126" name="Google Shape;126;p22"/>
          <p:cNvSpPr txBox="1"/>
          <p:nvPr/>
        </p:nvSpPr>
        <p:spPr>
          <a:xfrm>
            <a:off x="422922" y="4824604"/>
            <a:ext cx="6429376" cy="138499"/>
          </a:xfrm>
          <a:prstGeom prst="rect">
            <a:avLst/>
          </a:prstGeom>
          <a:noFill/>
          <a:ln>
            <a:noFill/>
          </a:ln>
        </p:spPr>
        <p:txBody>
          <a:bodyPr spcFirstLastPara="1" wrap="square" lIns="0" tIns="0" rIns="0" bIns="0" anchor="t" anchorCtr="0">
            <a:spAutoFit/>
          </a:bodyPr>
          <a:lstStyle/>
          <a:p>
            <a:pPr marL="0" lvl="0" indent="69850" algn="l" rtl="0">
              <a:spcBef>
                <a:spcPts val="0"/>
              </a:spcBef>
              <a:spcAft>
                <a:spcPts val="0"/>
              </a:spcAft>
              <a:buClr>
                <a:schemeClr val="lt1"/>
              </a:buClr>
              <a:buSzPts val="900"/>
              <a:buFont typeface="Open Sans SemiBold"/>
              <a:buNone/>
            </a:pPr>
            <a:r>
              <a:rPr lang="en-GB" sz="900" dirty="0">
                <a:solidFill>
                  <a:schemeClr val="lt1"/>
                </a:solidFill>
                <a:latin typeface="Open Sans SemiBold"/>
                <a:ea typeface="Open Sans SemiBold"/>
                <a:cs typeface="Open Sans SemiBold"/>
                <a:sym typeface="Open Sans SemiBold"/>
              </a:rPr>
              <a:t>DBTF</a:t>
            </a:r>
            <a:r>
              <a:rPr lang="en-GB" sz="900" dirty="0">
                <a:solidFill>
                  <a:schemeClr val="lt1"/>
                </a:solidFill>
                <a:latin typeface="Open Sans"/>
                <a:ea typeface="Open Sans"/>
                <a:cs typeface="Open Sans"/>
                <a:sym typeface="Open Sans"/>
              </a:rPr>
              <a:t> | RIPE 83</a:t>
            </a:r>
            <a:endParaRPr dirty="0"/>
          </a:p>
        </p:txBody>
      </p:sp>
    </p:spTree>
    <p:extLst>
      <p:ext uri="{BB962C8B-B14F-4D97-AF65-F5344CB8AC3E}">
        <p14:creationId xmlns:p14="http://schemas.microsoft.com/office/powerpoint/2010/main" val="2534783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IPE Database Requirements Task Force"/>
          <p:cNvSpPr txBox="1">
            <a:spLocks noGrp="1"/>
          </p:cNvSpPr>
          <p:nvPr>
            <p:ph type="title"/>
          </p:nvPr>
        </p:nvSpPr>
        <p:spPr>
          <a:xfrm>
            <a:off x="500064" y="153795"/>
            <a:ext cx="7638096" cy="529085"/>
          </a:xfrm>
          <a:prstGeom prst="rect">
            <a:avLst/>
          </a:prstGeom>
        </p:spPr>
        <p:txBody>
          <a:bodyPr>
            <a:normAutofit/>
          </a:bodyPr>
          <a:lstStyle/>
          <a:p>
            <a:pPr lvl="0"/>
            <a:r>
              <a:rPr lang="en-GB" dirty="0"/>
              <a:t>Registration inconsistencies in the RIPE Database </a:t>
            </a:r>
          </a:p>
        </p:txBody>
      </p:sp>
      <p:sp>
        <p:nvSpPr>
          <p:cNvPr id="92" name="We’ve talked about:…"/>
          <p:cNvSpPr txBox="1">
            <a:spLocks noGrp="1"/>
          </p:cNvSpPr>
          <p:nvPr>
            <p:ph type="body" idx="1"/>
          </p:nvPr>
        </p:nvSpPr>
        <p:spPr>
          <a:xfrm>
            <a:off x="500064" y="1047601"/>
            <a:ext cx="8393770" cy="3671047"/>
          </a:xfrm>
          <a:prstGeom prst="rect">
            <a:avLst/>
          </a:prstGeom>
        </p:spPr>
        <p:txBody>
          <a:bodyPr>
            <a:normAutofit fontScale="85000" lnSpcReduction="20000"/>
          </a:bodyPr>
          <a:lstStyle/>
          <a:p>
            <a:pPr marL="342900" lvl="0" indent="-342900">
              <a:spcBef>
                <a:spcPts val="0"/>
              </a:spcBef>
              <a:buFont typeface="+mj-lt"/>
              <a:buAutoNum type="arabicPeriod" startAt="2"/>
            </a:pPr>
            <a:r>
              <a:rPr lang="en-US" sz="1500" dirty="0">
                <a:latin typeface="+mn-lt"/>
              </a:rPr>
              <a:t>Application of IPv4 assignment registration policies in RIPE DB is extremely inconsistent </a:t>
            </a:r>
          </a:p>
          <a:p>
            <a:pPr marL="800100" lvl="1" indent="-342900">
              <a:spcBef>
                <a:spcPts val="0"/>
              </a:spcBef>
            </a:pPr>
            <a:r>
              <a:rPr lang="en-GB" sz="1500" dirty="0">
                <a:latin typeface="+mn-lt"/>
              </a:rPr>
              <a:t>Some holders flood the database with tiny assignments e.g. assignments for individual IP addresses, while many others don’t register any </a:t>
            </a:r>
            <a:r>
              <a:rPr lang="en-US" sz="1500" dirty="0">
                <a:latin typeface="+mn-lt"/>
              </a:rPr>
              <a:t>assignments (table as of May 2021):</a:t>
            </a:r>
          </a:p>
          <a:p>
            <a:pPr marL="800100" lvl="1" indent="-342900">
              <a:spcBef>
                <a:spcPts val="0"/>
              </a:spcBef>
            </a:pPr>
            <a:endParaRPr lang="en-US" sz="1400" dirty="0">
              <a:latin typeface="+mn-lt"/>
            </a:endParaRPr>
          </a:p>
          <a:p>
            <a:pPr marL="800100" lvl="1" indent="-342900">
              <a:spcBef>
                <a:spcPts val="0"/>
              </a:spcBef>
            </a:pPr>
            <a:endParaRPr lang="en-US" sz="1400" dirty="0">
              <a:latin typeface="+mn-lt"/>
            </a:endParaRPr>
          </a:p>
          <a:p>
            <a:pPr marL="800100" lvl="1" indent="-342900">
              <a:spcBef>
                <a:spcPts val="0"/>
              </a:spcBef>
            </a:pPr>
            <a:endParaRPr lang="en-US" sz="1400" dirty="0">
              <a:latin typeface="+mn-lt"/>
            </a:endParaRPr>
          </a:p>
          <a:p>
            <a:pPr marL="800100" lvl="1" indent="-342900">
              <a:spcBef>
                <a:spcPts val="0"/>
              </a:spcBef>
            </a:pPr>
            <a:endParaRPr lang="en-US" sz="1400" dirty="0">
              <a:latin typeface="+mn-lt"/>
            </a:endParaRPr>
          </a:p>
          <a:p>
            <a:pPr marL="800100" lvl="1" indent="-342900">
              <a:spcBef>
                <a:spcPts val="0"/>
              </a:spcBef>
            </a:pPr>
            <a:endParaRPr lang="en-US" sz="1400" dirty="0">
              <a:latin typeface="+mn-lt"/>
            </a:endParaRPr>
          </a:p>
          <a:p>
            <a:pPr marL="457200" lvl="1" indent="0">
              <a:spcBef>
                <a:spcPts val="0"/>
              </a:spcBef>
              <a:buNone/>
            </a:pPr>
            <a:endParaRPr lang="en-US" sz="1400" dirty="0">
              <a:latin typeface="+mn-lt"/>
            </a:endParaRPr>
          </a:p>
          <a:p>
            <a:pPr marL="800100" lvl="1" indent="-342900">
              <a:spcBef>
                <a:spcPts val="0"/>
              </a:spcBef>
            </a:pPr>
            <a:endParaRPr lang="en-US" sz="1400" dirty="0">
              <a:latin typeface="+mn-lt"/>
            </a:endParaRPr>
          </a:p>
          <a:p>
            <a:pPr marL="800100" lvl="1" indent="-342900">
              <a:spcBef>
                <a:spcPts val="0"/>
              </a:spcBef>
            </a:pPr>
            <a:endParaRPr lang="en-US" sz="1400" dirty="0">
              <a:latin typeface="+mn-lt"/>
            </a:endParaRPr>
          </a:p>
          <a:p>
            <a:pPr marL="800100" lvl="1" indent="-342900">
              <a:spcBef>
                <a:spcPts val="0"/>
              </a:spcBef>
            </a:pPr>
            <a:r>
              <a:rPr lang="en-US" sz="1500" dirty="0">
                <a:latin typeface="+mn-lt"/>
              </a:rPr>
              <a:t>/24 allocation holders forced create at least two (/25) assignments or smaller </a:t>
            </a:r>
          </a:p>
          <a:p>
            <a:pPr marL="1200150" lvl="2" indent="-285750">
              <a:spcBef>
                <a:spcPts val="0"/>
              </a:spcBef>
              <a:buFont typeface="Courier New" panose="02070309020205020404" pitchFamily="49" charset="0"/>
              <a:buChar char="o"/>
            </a:pPr>
            <a:r>
              <a:rPr lang="en-US" sz="1500" dirty="0">
                <a:latin typeface="+mn-lt"/>
              </a:rPr>
              <a:t>3,700 * /24 allocations today, policy demands 7,400 assignments min. </a:t>
            </a:r>
          </a:p>
          <a:p>
            <a:pPr marL="1200150" lvl="2" indent="-285750">
              <a:spcBef>
                <a:spcPts val="0"/>
              </a:spcBef>
              <a:buFont typeface="Courier New" panose="02070309020205020404" pitchFamily="49" charset="0"/>
              <a:buChar char="o"/>
            </a:pPr>
            <a:r>
              <a:rPr lang="en-US" sz="1500" dirty="0">
                <a:latin typeface="+mn-lt"/>
              </a:rPr>
              <a:t>64% of announced /24 allocations have 0 assignments in the RIPE Database </a:t>
            </a:r>
          </a:p>
          <a:p>
            <a:pPr marL="342900" lvl="0" indent="-342900">
              <a:spcBef>
                <a:spcPts val="600"/>
              </a:spcBef>
              <a:buAutoNum type="arabicPeriod" startAt="2"/>
            </a:pPr>
            <a:r>
              <a:rPr lang="en-US" sz="1500" dirty="0">
                <a:latin typeface="+mn-lt"/>
              </a:rPr>
              <a:t>Data consistency and </a:t>
            </a:r>
            <a:r>
              <a:rPr lang="en-US" sz="1500" dirty="0" err="1">
                <a:latin typeface="+mn-lt"/>
              </a:rPr>
              <a:t>minimisation</a:t>
            </a:r>
            <a:r>
              <a:rPr lang="en-US" sz="1500" dirty="0">
                <a:latin typeface="+mn-lt"/>
              </a:rPr>
              <a:t> principles </a:t>
            </a:r>
          </a:p>
          <a:p>
            <a:pPr marL="800100" lvl="1" indent="-342900">
              <a:spcBef>
                <a:spcPts val="0"/>
              </a:spcBef>
            </a:pPr>
            <a:r>
              <a:rPr lang="en-US" sz="1500" dirty="0">
                <a:latin typeface="+mn-lt"/>
              </a:rPr>
              <a:t>Data stored in RIPE Database should be adequate, relevant and limited to only what is necessary </a:t>
            </a:r>
          </a:p>
          <a:p>
            <a:pPr marL="800100" lvl="1" indent="-342900">
              <a:spcBef>
                <a:spcPts val="0"/>
              </a:spcBef>
            </a:pPr>
            <a:r>
              <a:rPr lang="en-US" sz="1500" dirty="0">
                <a:latin typeface="+mn-lt"/>
              </a:rPr>
              <a:t>Recommend resource registration requirements be applied consistently</a:t>
            </a:r>
          </a:p>
        </p:txBody>
      </p:sp>
      <p:sp>
        <p:nvSpPr>
          <p:cNvPr id="93" name="Slide Number"/>
          <p:cNvSpPr txBox="1">
            <a:spLocks noGrp="1"/>
          </p:cNvSpPr>
          <p:nvPr>
            <p:ph type="sldNum" sz="quarter" idx="2"/>
          </p:nvPr>
        </p:nvSpPr>
        <p:spPr>
          <a:xfrm>
            <a:off x="8466392" y="4816628"/>
            <a:ext cx="160631" cy="21549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a:t>
            </a:fld>
            <a:endParaRPr/>
          </a:p>
        </p:txBody>
      </p:sp>
      <p:sp>
        <p:nvSpPr>
          <p:cNvPr id="94" name="DBTF | RIPE | 6 May 2020"/>
          <p:cNvSpPr txBox="1"/>
          <p:nvPr/>
        </p:nvSpPr>
        <p:spPr>
          <a:xfrm>
            <a:off x="422922" y="4824604"/>
            <a:ext cx="6429376" cy="1384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lvl="0" indent="69850" algn="l">
              <a:buClr>
                <a:schemeClr val="lt1"/>
              </a:buClr>
              <a:buSzPts val="900"/>
            </a:pPr>
            <a:r>
              <a:rPr lang="en-IE" sz="900" dirty="0">
                <a:solidFill>
                  <a:schemeClr val="lt1"/>
                </a:solidFill>
                <a:latin typeface="Open Sans SemiBold"/>
                <a:ea typeface="Open Sans SemiBold"/>
                <a:cs typeface="Open Sans SemiBold"/>
                <a:sym typeface="Open Sans SemiBold"/>
              </a:rPr>
              <a:t>DBTF</a:t>
            </a:r>
            <a:r>
              <a:rPr lang="en-IE" sz="900" dirty="0">
                <a:solidFill>
                  <a:schemeClr val="lt1"/>
                </a:solidFill>
                <a:latin typeface="Open Sans"/>
                <a:ea typeface="Open Sans"/>
                <a:cs typeface="Open Sans"/>
                <a:sym typeface="Open Sans"/>
              </a:rPr>
              <a:t> | RIPE83 </a:t>
            </a:r>
            <a:endParaRPr lang="en-IE" dirty="0"/>
          </a:p>
        </p:txBody>
      </p:sp>
      <p:graphicFrame>
        <p:nvGraphicFramePr>
          <p:cNvPr id="2" name="Table 1">
            <a:extLst>
              <a:ext uri="{FF2B5EF4-FFF2-40B4-BE49-F238E27FC236}">
                <a16:creationId xmlns:a16="http://schemas.microsoft.com/office/drawing/2014/main" id="{0ADED16A-96D5-4D45-9235-2DEC3556D1F8}"/>
              </a:ext>
            </a:extLst>
          </p:cNvPr>
          <p:cNvGraphicFramePr>
            <a:graphicFrameLocks noGrp="1"/>
          </p:cNvGraphicFramePr>
          <p:nvPr>
            <p:extLst>
              <p:ext uri="{D42A27DB-BD31-4B8C-83A1-F6EECF244321}">
                <p14:modId xmlns:p14="http://schemas.microsoft.com/office/powerpoint/2010/main" val="1810462286"/>
              </p:ext>
            </p:extLst>
          </p:nvPr>
        </p:nvGraphicFramePr>
        <p:xfrm>
          <a:off x="442314" y="1777393"/>
          <a:ext cx="8393770" cy="1372274"/>
        </p:xfrm>
        <a:graphic>
          <a:graphicData uri="http://schemas.openxmlformats.org/drawingml/2006/table">
            <a:tbl>
              <a:tblPr firstRow="1" bandRow="1">
                <a:tableStyleId>{073A0DAA-6AF3-43AB-8588-CEC1D06C72B9}</a:tableStyleId>
              </a:tblPr>
              <a:tblGrid>
                <a:gridCol w="4104079">
                  <a:extLst>
                    <a:ext uri="{9D8B030D-6E8A-4147-A177-3AD203B41FA5}">
                      <a16:colId xmlns:a16="http://schemas.microsoft.com/office/drawing/2014/main" val="2902946637"/>
                    </a:ext>
                  </a:extLst>
                </a:gridCol>
                <a:gridCol w="4289691">
                  <a:extLst>
                    <a:ext uri="{9D8B030D-6E8A-4147-A177-3AD203B41FA5}">
                      <a16:colId xmlns:a16="http://schemas.microsoft.com/office/drawing/2014/main" val="1218767793"/>
                    </a:ext>
                  </a:extLst>
                </a:gridCol>
              </a:tblGrid>
              <a:tr h="228259">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u="none" strike="noStrike" kern="0" cap="none" spc="0" normalizeH="0" baseline="0" noProof="0" dirty="0">
                          <a:ln>
                            <a:noFill/>
                          </a:ln>
                          <a:effectLst/>
                          <a:uLnTx/>
                          <a:uFillTx/>
                          <a:sym typeface="Open Sans Semibold"/>
                        </a:rPr>
                        <a:t>Over Assigning </a:t>
                      </a:r>
                      <a:endParaRPr kumimoji="0" lang="en-IE" sz="1200" b="0" i="0" u="none" strike="noStrike" kern="0" cap="none" spc="0" normalizeH="0" baseline="0" noProof="0" dirty="0">
                        <a:ln>
                          <a:noFill/>
                        </a:ln>
                        <a:solidFill>
                          <a:srgbClr val="004D55"/>
                        </a:solidFill>
                        <a:effectLst/>
                        <a:uLnTx/>
                        <a:uFillTx/>
                        <a:latin typeface="+mn-lt"/>
                        <a:sym typeface="Helvetica Neue"/>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u="none" strike="noStrike" kern="0" cap="none" spc="0" normalizeH="0" baseline="0" noProof="0" dirty="0">
                          <a:ln>
                            <a:noFill/>
                          </a:ln>
                          <a:effectLst/>
                          <a:uLnTx/>
                          <a:uFillTx/>
                          <a:sym typeface="Open Sans Semibold"/>
                        </a:rPr>
                        <a:t>Under Assigning </a:t>
                      </a:r>
                      <a:endParaRPr kumimoji="0" lang="en-IE" sz="1200" b="0" i="0" u="none" strike="noStrike" kern="0" cap="none" spc="0" normalizeH="0" baseline="0" noProof="0" dirty="0">
                        <a:ln>
                          <a:noFill/>
                        </a:ln>
                        <a:solidFill>
                          <a:srgbClr val="004D55"/>
                        </a:solidFill>
                        <a:effectLst/>
                        <a:uLnTx/>
                        <a:uFillTx/>
                        <a:latin typeface="+mn-lt"/>
                        <a:sym typeface="Helvetica Neue"/>
                      </a:endParaRPr>
                    </a:p>
                  </a:txBody>
                  <a:tcPr/>
                </a:tc>
                <a:extLst>
                  <a:ext uri="{0D108BD9-81ED-4DB2-BD59-A6C34878D82A}">
                    <a16:rowId xmlns:a16="http://schemas.microsoft.com/office/drawing/2014/main" val="2578770280"/>
                  </a:ext>
                </a:extLst>
              </a:tr>
              <a:tr h="33561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u="none" strike="noStrike" kern="0" cap="none" spc="0" normalizeH="0" baseline="0" noProof="0" dirty="0">
                          <a:ln>
                            <a:noFill/>
                          </a:ln>
                          <a:effectLst/>
                          <a:uLnTx/>
                          <a:uFillTx/>
                          <a:sym typeface="Open Sans Semibold"/>
                        </a:rPr>
                        <a:t>/32 assignments = 530,995 (out of a total of 4,206,427)</a:t>
                      </a:r>
                      <a:endParaRPr kumimoji="0" lang="en-IE" sz="1100" b="0" i="0" u="none" strike="noStrike" kern="0" cap="none" spc="0" normalizeH="0" baseline="0" noProof="0" dirty="0">
                        <a:ln>
                          <a:noFill/>
                        </a:ln>
                        <a:solidFill>
                          <a:srgbClr val="004D55"/>
                        </a:solidFill>
                        <a:effectLst/>
                        <a:uLnTx/>
                        <a:uFillTx/>
                        <a:latin typeface="+mn-lt"/>
                        <a:sym typeface="Helvetica Neue"/>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1100" u="none" strike="noStrike" kern="0" cap="none" spc="0" normalizeH="0" baseline="0" noProof="0" dirty="0">
                          <a:ln>
                            <a:noFill/>
                          </a:ln>
                          <a:effectLst/>
                          <a:uLnTx/>
                          <a:uFillTx/>
                          <a:sym typeface="Open Sans Semibold"/>
                        </a:rPr>
                        <a:t>PA Allocations without any child </a:t>
                      </a:r>
                      <a:r>
                        <a:rPr kumimoji="0" lang="en-GB" sz="1100" u="none" strike="noStrike" kern="0" cap="none" spc="0" normalizeH="0" baseline="0" noProof="0" dirty="0">
                          <a:ln>
                            <a:noFill/>
                          </a:ln>
                          <a:effectLst/>
                          <a:uLnTx/>
                          <a:uFillTx/>
                          <a:sym typeface="Open Sans Semibold"/>
                        </a:rPr>
                        <a:t>assignments</a:t>
                      </a:r>
                      <a:r>
                        <a:rPr kumimoji="0" lang="en-IE" sz="1100" u="none" strike="noStrike" kern="0" cap="none" spc="0" normalizeH="0" baseline="0" noProof="0" dirty="0">
                          <a:ln>
                            <a:noFill/>
                          </a:ln>
                          <a:effectLst/>
                          <a:uLnTx/>
                          <a:uFillTx/>
                          <a:sym typeface="Open Sans Semibold"/>
                        </a:rPr>
                        <a:t> = 16,232</a:t>
                      </a:r>
                      <a:endParaRPr kumimoji="0" lang="en-IE" sz="1100" b="0" i="0" u="none" strike="noStrike" kern="0" cap="none" spc="0" normalizeH="0" baseline="0" noProof="0" dirty="0">
                        <a:ln>
                          <a:noFill/>
                        </a:ln>
                        <a:solidFill>
                          <a:srgbClr val="004D55"/>
                        </a:solidFill>
                        <a:effectLst/>
                        <a:uLnTx/>
                        <a:uFillTx/>
                        <a:latin typeface="+mn-lt"/>
                        <a:sym typeface="Helvetica Neue"/>
                      </a:endParaRPr>
                    </a:p>
                  </a:txBody>
                  <a:tcPr/>
                </a:tc>
                <a:extLst>
                  <a:ext uri="{0D108BD9-81ED-4DB2-BD59-A6C34878D82A}">
                    <a16:rowId xmlns:a16="http://schemas.microsoft.com/office/drawing/2014/main" val="706881783"/>
                  </a:ext>
                </a:extLst>
              </a:tr>
              <a:tr h="33561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1100" u="none" strike="noStrike" kern="0" cap="none" spc="0" normalizeH="0" baseline="0" noProof="0" dirty="0">
                          <a:ln>
                            <a:noFill/>
                          </a:ln>
                          <a:effectLst/>
                          <a:uLnTx/>
                          <a:uFillTx/>
                          <a:sym typeface="Open Sans Semibold"/>
                        </a:rPr>
                        <a:t>420,518 held by 13 LIRs (&gt; 10,000 </a:t>
                      </a:r>
                      <a:r>
                        <a:rPr kumimoji="0" lang="en-GB" sz="1100" u="none" strike="noStrike" kern="0" cap="none" spc="0" normalizeH="0" baseline="0" noProof="0" dirty="0">
                          <a:ln>
                            <a:noFill/>
                          </a:ln>
                          <a:effectLst/>
                          <a:uLnTx/>
                          <a:uFillTx/>
                          <a:sym typeface="Open Sans Semibold"/>
                        </a:rPr>
                        <a:t>/32 assignments) </a:t>
                      </a:r>
                      <a:endParaRPr kumimoji="0" lang="en-IE" sz="1100" b="0" i="0" u="none" strike="noStrike" kern="0" cap="none" spc="0" normalizeH="0" baseline="0" noProof="0" dirty="0">
                        <a:ln>
                          <a:noFill/>
                        </a:ln>
                        <a:solidFill>
                          <a:srgbClr val="004D55"/>
                        </a:solidFill>
                        <a:effectLst/>
                        <a:uLnTx/>
                        <a:uFillTx/>
                        <a:latin typeface="Open Sans Semibold"/>
                        <a:sym typeface="Open Sans Semibold"/>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1100" u="none" strike="noStrike" kern="0" cap="none" spc="0" normalizeH="0" baseline="0" noProof="0" dirty="0">
                          <a:ln>
                            <a:noFill/>
                          </a:ln>
                          <a:effectLst/>
                          <a:uLnTx/>
                          <a:uFillTx/>
                          <a:sym typeface="Open Sans Semibold"/>
                        </a:rPr>
                        <a:t>793 held by 12 LIRs, with 50 or more ‘empty’ allocations each</a:t>
                      </a:r>
                      <a:endParaRPr lang="en-IE" sz="1100" b="0" dirty="0"/>
                    </a:p>
                  </a:txBody>
                  <a:tcPr/>
                </a:tc>
                <a:extLst>
                  <a:ext uri="{0D108BD9-81ED-4DB2-BD59-A6C34878D82A}">
                    <a16:rowId xmlns:a16="http://schemas.microsoft.com/office/drawing/2014/main" val="1155478091"/>
                  </a:ext>
                </a:extLst>
              </a:tr>
              <a:tr h="35506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1100" u="none" strike="noStrike" kern="0" cap="none" spc="0" normalizeH="0" baseline="0" noProof="0" dirty="0">
                          <a:ln>
                            <a:noFill/>
                          </a:ln>
                          <a:effectLst/>
                          <a:uLnTx/>
                          <a:uFillTx/>
                          <a:sym typeface="Open Sans Semibold"/>
                        </a:rPr>
                        <a:t>Few LIRs registered bulk of tiny assignments</a:t>
                      </a:r>
                      <a:endParaRPr lang="en-IE" sz="1100" b="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1100" u="none" strike="noStrike" kern="0" cap="none" spc="0" normalizeH="0" baseline="0" noProof="0" dirty="0">
                          <a:ln>
                            <a:noFill/>
                          </a:ln>
                          <a:effectLst/>
                          <a:uLnTx/>
                          <a:uFillTx/>
                          <a:sym typeface="Open Sans Semibold"/>
                        </a:rPr>
                        <a:t>Many (9,986) LIRs hold Allocations containing no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u="none" strike="noStrike" kern="0" cap="none" spc="0" normalizeH="0" baseline="0" noProof="0" dirty="0">
                          <a:ln>
                            <a:noFill/>
                          </a:ln>
                          <a:effectLst/>
                          <a:uLnTx/>
                          <a:uFillTx/>
                          <a:sym typeface="Open Sans Semibold"/>
                        </a:rPr>
                        <a:t>assignments</a:t>
                      </a:r>
                      <a:endParaRPr lang="en-IE" sz="1100" b="0" dirty="0"/>
                    </a:p>
                  </a:txBody>
                  <a:tcPr/>
                </a:tc>
                <a:extLst>
                  <a:ext uri="{0D108BD9-81ED-4DB2-BD59-A6C34878D82A}">
                    <a16:rowId xmlns:a16="http://schemas.microsoft.com/office/drawing/2014/main" val="2742224181"/>
                  </a:ext>
                </a:extLst>
              </a:tr>
            </a:tbl>
          </a:graphicData>
        </a:graphic>
      </p:graphicFrame>
    </p:spTree>
    <p:extLst>
      <p:ext uri="{BB962C8B-B14F-4D97-AF65-F5344CB8AC3E}">
        <p14:creationId xmlns:p14="http://schemas.microsoft.com/office/powerpoint/2010/main" val="358017494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4D55"/>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3197</TotalTime>
  <Words>619</Words>
  <Application>Microsoft Office PowerPoint</Application>
  <PresentationFormat>On-screen Show (16:9)</PresentationFormat>
  <Paragraphs>64</Paragraphs>
  <Slides>4</Slides>
  <Notes>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vt:i4>
      </vt:variant>
    </vt:vector>
  </HeadingPairs>
  <TitlesOfParts>
    <vt:vector size="15" baseType="lpstr">
      <vt:lpstr>Helvetica Neue Light</vt:lpstr>
      <vt:lpstr>Helvetica Neue</vt:lpstr>
      <vt:lpstr>Open Sans SemiBold</vt:lpstr>
      <vt:lpstr>Helvetica</vt:lpstr>
      <vt:lpstr>Arial</vt:lpstr>
      <vt:lpstr>Courier New</vt:lpstr>
      <vt:lpstr>Open Sans</vt:lpstr>
      <vt:lpstr>Open Sans SemiBold</vt:lpstr>
      <vt:lpstr>Times</vt:lpstr>
      <vt:lpstr>Simple Light</vt:lpstr>
      <vt:lpstr>White</vt:lpstr>
      <vt:lpstr>RIPE Database Requirements Task Force</vt:lpstr>
      <vt:lpstr>DBTF Recommendation for Address Policy</vt:lpstr>
      <vt:lpstr>Registration inconsistencies in the RIPE Database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RIPE Database Requirements Task Force</dc:title>
  <dc:creator>Kennedy, James</dc:creator>
  <cp:lastModifiedBy>Kennedy, James</cp:lastModifiedBy>
  <cp:revision>98</cp:revision>
  <dcterms:modified xsi:type="dcterms:W3CDTF">2021-11-22T17:19:55Z</dcterms:modified>
</cp:coreProperties>
</file>