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.jpeg" ContentType="image/jpeg"/>
  <Override PartName="/ppt/media/image2.wmf" ContentType="image/x-wmf"/>
  <Override PartName="/ppt/media/image3.wmf" ContentType="image/x-wmf"/>
  <Override PartName="/ppt/media/image4.jpeg" ContentType="image/jpeg"/>
  <Override PartName="/ppt/media/image5.wmf" ContentType="image/x-wmf"/>
  <Override PartName="/ppt/media/image6.jpeg" ContentType="image/jpeg"/>
  <Override PartName="/ppt/media/image7.wmf" ContentType="image/x-wmf"/>
  <Override PartName="/ppt/media/image8.png" ContentType="image/png"/>
  <Override PartName="/ppt/media/image9.wmf" ContentType="image/x-wmf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Click to move the slide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465A9A30-BA43-4753-86AC-65F9D9F5C41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3F5C06C-336D-4321-AB71-6E57E8D95FB9}" type="slidenum">
              <a:rPr b="0" lang="en-US" sz="12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2158200" y="-2145600"/>
            <a:ext cx="4827600" cy="9143640"/>
          </a:xfrm>
          <a:prstGeom prst="rect">
            <a:avLst/>
          </a:prstGeom>
          <a:ln w="0">
            <a:noFill/>
          </a:ln>
        </p:spPr>
      </p:pic>
      <p:sp>
        <p:nvSpPr>
          <p:cNvPr id="1" name="Line 2"/>
          <p:cNvSpPr/>
          <p:nvPr/>
        </p:nvSpPr>
        <p:spPr>
          <a:xfrm>
            <a:off x="4232520" y="2879640"/>
            <a:ext cx="4929120" cy="360"/>
          </a:xfrm>
          <a:prstGeom prst="line">
            <a:avLst/>
          </a:prstGeom>
          <a:ln w="12700">
            <a:solidFill>
              <a:srgbClr val="004d5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Rectangle 5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 anchor="t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006068"/>
                </a:solidFill>
                <a:latin typeface="Helvetica Neue"/>
                <a:ea typeface="ヒラギノ角ゴ ProN W3"/>
              </a:rPr>
              <a:t>Joã</a:t>
            </a:r>
            <a:r>
              <a:rPr b="0" lang="en-US" sz="850" spc="-1" strike="noStrike">
                <a:solidFill>
                  <a:srgbClr val="006068"/>
                </a:solidFill>
                <a:latin typeface="Helvetica Neue"/>
                <a:ea typeface="ヒラギノ角ゴ ProN W3"/>
              </a:rPr>
              <a:t>o Damas &amp; Shane Kerr &amp; Dave Knight, 2021-11-25</a:t>
            </a:r>
            <a:endParaRPr b="0" lang="en-US" sz="850" spc="-1" strike="noStrike"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67840"/>
            <a:ext cx="1259640" cy="957960"/>
          </a:xfrm>
          <a:prstGeom prst="rect">
            <a:avLst/>
          </a:prstGeom>
          <a:ln w="0"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480"/>
            <a:ext cx="3336840" cy="25383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14880" y="1346040"/>
            <a:ext cx="469656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Click to edit Master title style</a:t>
            </a:r>
            <a:endParaRPr b="0" lang="en-US" sz="253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214880" y="2960280"/>
            <a:ext cx="469656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t">
            <a:noAutofit/>
          </a:bodyPr>
          <a:p>
            <a:pPr marL="180720" indent="-180720">
              <a:lnSpc>
                <a:spcPct val="100000"/>
              </a:lnSpc>
              <a:tabLst>
                <a:tab algn="l" pos="0"/>
              </a:tabLst>
            </a:pPr>
            <a:r>
              <a:rPr b="0" lang="en-US" sz="127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Click to edit Master text styles</a:t>
            </a:r>
            <a:endParaRPr b="0" lang="en-US" sz="1270" spc="-1" strike="noStrike">
              <a:solidFill>
                <a:srgbClr val="004d55"/>
              </a:solidFill>
              <a:latin typeface="Helvetica Neue"/>
            </a:endParaRPr>
          </a:p>
          <a:p>
            <a:pPr marL="133920" indent="-133920">
              <a:lnSpc>
                <a:spcPct val="100000"/>
              </a:lnSpc>
              <a:tabLst>
                <a:tab algn="l" pos="0"/>
              </a:tabLst>
            </a:pPr>
            <a:r>
              <a:rPr b="0" lang="en-US" sz="127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Second level</a:t>
            </a:r>
            <a:endParaRPr b="0" lang="en-US" sz="1270" spc="-1" strike="noStrike">
              <a:solidFill>
                <a:srgbClr val="004d55"/>
              </a:solidFill>
              <a:latin typeface="Helvetica Neue"/>
            </a:endParaRPr>
          </a:p>
          <a:p>
            <a:pPr marL="267840" indent="-267840">
              <a:lnSpc>
                <a:spcPct val="100000"/>
              </a:lnSpc>
              <a:tabLst>
                <a:tab algn="l" pos="0"/>
              </a:tabLst>
            </a:pPr>
            <a:r>
              <a:rPr b="0" lang="en-US" sz="127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Third level</a:t>
            </a:r>
            <a:endParaRPr b="0" lang="en-US" sz="1270" spc="-1" strike="noStrike">
              <a:solidFill>
                <a:srgbClr val="004d55"/>
              </a:solidFill>
              <a:latin typeface="Helvetica Neue"/>
            </a:endParaRPr>
          </a:p>
          <a:p>
            <a:pPr marL="401760" indent="-401760">
              <a:lnSpc>
                <a:spcPct val="100000"/>
              </a:lnSpc>
              <a:tabLst>
                <a:tab algn="l" pos="0"/>
              </a:tabLst>
            </a:pPr>
            <a:r>
              <a:rPr b="0" lang="en-US" sz="127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Fourth level</a:t>
            </a:r>
            <a:endParaRPr b="0" lang="en-US" sz="1270" spc="-1" strike="noStrike">
              <a:solidFill>
                <a:srgbClr val="004d55"/>
              </a:solidFill>
              <a:latin typeface="Helvetica Neue"/>
            </a:endParaRPr>
          </a:p>
          <a:p>
            <a:pPr marL="535680" indent="-535680">
              <a:lnSpc>
                <a:spcPct val="100000"/>
              </a:lnSpc>
              <a:tabLst>
                <a:tab algn="l" pos="0"/>
              </a:tabLst>
            </a:pPr>
            <a:r>
              <a:rPr b="0" lang="en-US" sz="127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Fifth level</a:t>
            </a:r>
            <a:endParaRPr b="0" lang="en-US" sz="1270" spc="-1" strike="noStrike">
              <a:solidFill>
                <a:srgbClr val="004d55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2480"/>
            <a:ext cx="9143640" cy="240840"/>
          </a:xfrm>
          <a:prstGeom prst="rect">
            <a:avLst/>
          </a:prstGeom>
          <a:ln w="0">
            <a:noFill/>
          </a:ln>
        </p:spPr>
      </p:pic>
      <p:sp>
        <p:nvSpPr>
          <p:cNvPr id="44" name="Rectangle 4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 anchor="t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João Damas &amp; Shane Kerr &amp; Dave Knight, 2021-11-25</a:t>
            </a:r>
            <a:endParaRPr b="0" lang="en-US" sz="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Line 5"/>
          <p:cNvSpPr/>
          <p:nvPr/>
        </p:nvSpPr>
        <p:spPr>
          <a:xfrm>
            <a:off x="8732880" y="4587480"/>
            <a:ext cx="360" cy="442080"/>
          </a:xfrm>
          <a:prstGeom prst="line">
            <a:avLst/>
          </a:prstGeom>
          <a:ln w="127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6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40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29520"/>
            <a:ext cx="675000" cy="5133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0040" y="850680"/>
            <a:ext cx="8268480" cy="377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t">
            <a:noAutofit/>
          </a:bodyPr>
          <a:p>
            <a:pPr marL="200880" indent="-20088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•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Click to edit Master text styles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lvl="1" marL="40860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2" marL="70992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3" marL="101124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Fourth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4" marL="131256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Fifth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/>
          </p:nvPr>
        </p:nvSpPr>
        <p:spPr>
          <a:xfrm>
            <a:off x="8777880" y="4902480"/>
            <a:ext cx="239760" cy="17388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fld id="{C7D2C97B-A504-4005-8EAB-BA6F352E7929}" type="slidenum">
              <a:rPr b="0" lang="en-US" sz="85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&lt;number&gt;</a:t>
            </a:fld>
            <a:endParaRPr b="0" lang="en-US" sz="8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" descr=""/>
          <p:cNvPicPr/>
          <p:nvPr/>
        </p:nvPicPr>
        <p:blipFill>
          <a:blip r:embed="rId2"/>
          <a:stretch/>
        </p:blipFill>
        <p:spPr>
          <a:xfrm>
            <a:off x="7200" y="4902480"/>
            <a:ext cx="9143640" cy="24084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4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 anchor="t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João Damas &amp; Shane Kerr &amp; Dave Knight, 2021-11-25</a:t>
            </a:r>
            <a:endParaRPr b="0" lang="en-US" sz="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Line 5"/>
          <p:cNvSpPr/>
          <p:nvPr/>
        </p:nvSpPr>
        <p:spPr>
          <a:xfrm>
            <a:off x="8732880" y="4587480"/>
            <a:ext cx="360" cy="442080"/>
          </a:xfrm>
          <a:prstGeom prst="line">
            <a:avLst/>
          </a:prstGeom>
          <a:ln w="127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6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40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Picture 10" descr=""/>
          <p:cNvPicPr/>
          <p:nvPr/>
        </p:nvPicPr>
        <p:blipFill>
          <a:blip r:embed="rId3"/>
          <a:stretch/>
        </p:blipFill>
        <p:spPr>
          <a:xfrm>
            <a:off x="7884360" y="4529520"/>
            <a:ext cx="675000" cy="51336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0040" y="850680"/>
            <a:ext cx="8268480" cy="377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t">
            <a:noAutofit/>
          </a:bodyPr>
          <a:p>
            <a:pPr marL="200880" indent="-20088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•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Click to edit </a:t>
            </a:r>
            <a:r>
              <a:rPr b="0" lang="en-US" sz="222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Master text </a:t>
            </a:r>
            <a:r>
              <a:rPr b="0" lang="en-US" sz="222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styles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lvl="1" marL="40860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2" marL="70992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3" marL="101124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Fourth </a:t>
            </a: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4" marL="131256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Fifth </a:t>
            </a: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/>
          </p:nvPr>
        </p:nvSpPr>
        <p:spPr>
          <a:xfrm>
            <a:off x="8777880" y="4902480"/>
            <a:ext cx="239760" cy="17388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fld id="{98E845CC-E9D8-4905-B026-0A05C2871B83}" type="slidenum">
              <a:rPr b="0" lang="en-US" sz="85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&lt;number&gt;</a:t>
            </a:fld>
            <a:endParaRPr b="0" lang="en-US" sz="8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 descr=""/>
          <p:cNvPicPr/>
          <p:nvPr/>
        </p:nvPicPr>
        <p:blipFill>
          <a:blip r:embed="rId2"/>
          <a:stretch/>
        </p:blipFill>
        <p:spPr>
          <a:xfrm>
            <a:off x="4487040" y="595080"/>
            <a:ext cx="3741120" cy="3944160"/>
          </a:xfrm>
          <a:prstGeom prst="rect">
            <a:avLst/>
          </a:prstGeom>
          <a:ln w="0">
            <a:noFill/>
          </a:ln>
        </p:spPr>
      </p:pic>
      <p:sp>
        <p:nvSpPr>
          <p:cNvPr id="132" name="Title 1"/>
          <p:cNvSpPr/>
          <p:nvPr/>
        </p:nvSpPr>
        <p:spPr>
          <a:xfrm>
            <a:off x="685440" y="2129760"/>
            <a:ext cx="7772760" cy="110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latin typeface="Gill Sans (Headings)"/>
                <a:ea typeface="ヒラギノ角ゴ ProN W3"/>
              </a:rPr>
              <a:t>Questions?</a:t>
            </a:r>
            <a:endParaRPr b="0" lang="en-US" sz="4430" spc="-1" strike="noStrike">
              <a:latin typeface="Arial"/>
            </a:endParaRPr>
          </a:p>
        </p:txBody>
      </p:sp>
      <p:pic>
        <p:nvPicPr>
          <p:cNvPr id="133" name="Picture 8" descr=""/>
          <p:cNvPicPr/>
          <p:nvPr/>
        </p:nvPicPr>
        <p:blipFill>
          <a:blip r:embed="rId3"/>
          <a:stretch/>
        </p:blipFill>
        <p:spPr>
          <a:xfrm>
            <a:off x="7740360" y="4082400"/>
            <a:ext cx="1055520" cy="80280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Click to edit the title text format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20" spc="-1" strike="noStrike">
                <a:solidFill>
                  <a:srgbClr val="000000"/>
                </a:solidFill>
                <a:latin typeface="Gill Sans"/>
              </a:rPr>
              <a:t>Second Outline Level</a:t>
            </a:r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2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US" sz="2220" spc="-1" strike="noStrike">
              <a:solidFill>
                <a:srgbClr val="000000"/>
              </a:solidFill>
              <a:latin typeface="Gill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Gill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Gill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304160" y="1356480"/>
            <a:ext cx="352224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DNS Working Group</a:t>
            </a:r>
            <a:br/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RIPE 83</a:t>
            </a:r>
            <a:endParaRPr b="0" lang="en-US" sz="253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Agenda [1 of 2]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0040" y="850680"/>
            <a:ext cx="8268480" cy="37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Welcome &amp; Agenda Bashing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DNS Working Group Co-Chair Selection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PROXYv2 in DNS</a:t>
            </a:r>
            <a:br/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Peter van Dijk &amp; Pieter Lexis from PowerDNS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Measuring RSA 4096 validation</a:t>
            </a:r>
            <a:br/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Geoff Huston &amp; João Damas from APNIC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Agenda [2 of 2]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0040" y="850680"/>
            <a:ext cx="8268480" cy="37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Accessing the Public Suffix List as a service</a:t>
            </a:r>
            <a:br/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Peter Thomassen from deSEC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BIND 9.16</a:t>
            </a:r>
            <a:br/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Petr Špaček from ISC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RIPE NCC DNS Update</a:t>
            </a:r>
            <a:br/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Anand Buddhdev from RIPE NCC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latin typeface="Helvetica Neue Light"/>
              </a:rPr>
              <a:t>AOB</a:t>
            </a:r>
            <a:endParaRPr b="0" lang="en-US" sz="222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10054</TotalTime>
  <Application>LibreOffice/7.2.2.2$Linux_X86_64 LibreOffice_project/20$Build-2</Application>
  <AppVersion>15.0000</AppVersion>
  <Pages>0</Pages>
  <Words>43</Words>
  <Characters>0</Character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Shane Kerr</cp:lastModifiedBy>
  <dcterms:modified xsi:type="dcterms:W3CDTF">2021-11-25T14:55:35Z</dcterms:modified>
  <cp:revision>11</cp:revision>
  <dc:subject/>
  <dc:title>RIPE Slide Master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