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3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865</TotalTime>
  <Words>165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Helvetica</vt:lpstr>
      <vt:lpstr>Mesh</vt:lpstr>
      <vt:lpstr>Your favoUrite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Kurtis Lindqvist</cp:lastModifiedBy>
  <cp:revision>25</cp:revision>
  <dcterms:created xsi:type="dcterms:W3CDTF">2018-10-17T09:04:06Z</dcterms:created>
  <dcterms:modified xsi:type="dcterms:W3CDTF">2021-11-24T13:16:22Z</dcterms:modified>
</cp:coreProperties>
</file>