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23/11/2021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  <a:p>
            <a:r>
              <a:rPr lang="en-IE" sz="3200" dirty="0">
                <a:solidFill>
                  <a:schemeClr val="bg1"/>
                </a:solidFill>
              </a:rPr>
              <a:t>Alireza Vaziri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Chat Etiquette</a:t>
            </a:r>
          </a:p>
          <a:p>
            <a:r>
              <a:rPr lang="en-IE" dirty="0">
                <a:solidFill>
                  <a:schemeClr val="bg1"/>
                </a:solidFill>
              </a:rPr>
              <a:t>Rating Talks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82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  <a:p>
            <a:r>
              <a:rPr lang="en-IE" dirty="0">
                <a:solidFill>
                  <a:schemeClr val="bg1"/>
                </a:solidFill>
              </a:rPr>
              <a:t>Working Group Chair Selection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Recent List Discussion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D.1. RIPE NCC Abuse Handling Training – Gerardo </a:t>
            </a:r>
            <a:r>
              <a:rPr lang="en-IE" dirty="0" err="1">
                <a:solidFill>
                  <a:schemeClr val="bg1"/>
                </a:solidFill>
              </a:rPr>
              <a:t>Viviers</a:t>
            </a:r>
            <a:r>
              <a:rPr lang="en-IE">
                <a:solidFill>
                  <a:schemeClr val="bg1"/>
                </a:solidFill>
              </a:rPr>
              <a:t>, RIPE NCC</a:t>
            </a:r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D.2. RIPE Database Purposes in the 2020s &amp; Beyond – Denis Walker</a:t>
            </a: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E.1. "The Hijackers Guide to the Galaxy: Off-path Taking over Internet Resources" - </a:t>
            </a:r>
            <a:r>
              <a:rPr lang="en-IE" dirty="0" err="1">
                <a:solidFill>
                  <a:schemeClr val="bg1"/>
                </a:solidFill>
              </a:rPr>
              <a:t>Tianxiang</a:t>
            </a:r>
            <a:r>
              <a:rPr lang="en-IE" dirty="0">
                <a:solidFill>
                  <a:schemeClr val="bg1"/>
                </a:solidFill>
              </a:rPr>
              <a:t> Dai, </a:t>
            </a:r>
            <a:r>
              <a:rPr lang="en-IE" dirty="0" err="1">
                <a:solidFill>
                  <a:schemeClr val="bg1"/>
                </a:solidFill>
              </a:rPr>
              <a:t>Technische</a:t>
            </a:r>
            <a:r>
              <a:rPr lang="en-IE" dirty="0">
                <a:solidFill>
                  <a:schemeClr val="bg1"/>
                </a:solidFill>
              </a:rPr>
              <a:t> Universität Darmstadt</a:t>
            </a: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84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124</Words>
  <Application>Microsoft Office PowerPoint</Application>
  <PresentationFormat>Widescreen</PresentationFormat>
  <Paragraphs>24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Anti-Abuse Working Group RIPE 83</vt:lpstr>
      <vt:lpstr>A: Administrative Matters</vt:lpstr>
      <vt:lpstr>B: Update</vt:lpstr>
      <vt:lpstr>C: Policies</vt:lpstr>
      <vt:lpstr>D: Interactions</vt:lpstr>
      <vt:lpstr>E: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6</cp:revision>
  <dcterms:created xsi:type="dcterms:W3CDTF">2020-05-13T09:25:39Z</dcterms:created>
  <dcterms:modified xsi:type="dcterms:W3CDTF">2021-11-23T12:33:30Z</dcterms:modified>
</cp:coreProperties>
</file>